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99" r:id="rId2"/>
    <p:sldId id="286" r:id="rId3"/>
    <p:sldId id="290" r:id="rId4"/>
    <p:sldId id="258" r:id="rId5"/>
    <p:sldId id="294" r:id="rId6"/>
    <p:sldId id="293" r:id="rId7"/>
    <p:sldId id="292" r:id="rId8"/>
    <p:sldId id="263" r:id="rId9"/>
    <p:sldId id="295" r:id="rId10"/>
    <p:sldId id="267" r:id="rId11"/>
    <p:sldId id="279" r:id="rId12"/>
    <p:sldId id="289" r:id="rId13"/>
    <p:sldId id="268" r:id="rId14"/>
    <p:sldId id="257" r:id="rId15"/>
    <p:sldId id="285" r:id="rId16"/>
    <p:sldId id="281" r:id="rId17"/>
    <p:sldId id="264" r:id="rId18"/>
    <p:sldId id="296" r:id="rId19"/>
    <p:sldId id="283" r:id="rId20"/>
    <p:sldId id="275" r:id="rId21"/>
    <p:sldId id="262" r:id="rId22"/>
    <p:sldId id="284" r:id="rId23"/>
    <p:sldId id="288" r:id="rId24"/>
    <p:sldId id="291" r:id="rId25"/>
    <p:sldId id="287" r:id="rId26"/>
    <p:sldId id="260" r:id="rId27"/>
    <p:sldId id="269" r:id="rId28"/>
    <p:sldId id="29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5995" autoAdjust="0"/>
  </p:normalViewPr>
  <p:slideViewPr>
    <p:cSldViewPr>
      <p:cViewPr varScale="1">
        <p:scale>
          <a:sx n="78" d="100"/>
          <a:sy n="78" d="100"/>
        </p:scale>
        <p:origin x="850" y="6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BB953F-3BFD-4337-9D8D-66F0EBE9C611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408D74-C82B-4F98-A37D-3BE56DE07C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05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08D74-C82B-4F98-A37D-3BE56DE07CD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55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08D74-C82B-4F98-A37D-3BE56DE07CD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1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408D74-C82B-4F98-A37D-3BE56DE07CD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497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B26615-DF66-4A37-80B0-20C0886815A4}" type="datetimeFigureOut">
              <a:rPr lang="en-US" smtClean="0"/>
              <a:pPr/>
              <a:t>31-Jan-21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9031B-23EE-4507-B18F-3BF43E4BFA1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png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microsoft.com/office/2007/relationships/hdphoto" Target="../media/hdphoto1.wdp"/><Relationship Id="rId4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microsoft.com/office/2007/relationships/hdphoto" Target="../media/hdphoto2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11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8.png"/><Relationship Id="rId7" Type="http://schemas.microsoft.com/office/2007/relationships/hdphoto" Target="../media/hdphoto4.wdp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em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7" Type="http://schemas.openxmlformats.org/officeDocument/2006/relationships/image" Target="../media/image12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71D96-C990-4DE6-B2E8-76C32A527C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BONUS: 156 Editable Icons for Presentations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54B447-B25A-4FE9-9618-D5727C042B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©Presentation-Process.com</a:t>
            </a:r>
          </a:p>
        </p:txBody>
      </p:sp>
    </p:spTree>
    <p:extLst>
      <p:ext uri="{BB962C8B-B14F-4D97-AF65-F5344CB8AC3E}">
        <p14:creationId xmlns:p14="http://schemas.microsoft.com/office/powerpoint/2010/main" val="9245539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04311B8-0178-4E0A-9159-7D7894895E22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9B76E011-4909-4FF4-950D-85E475A54A8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43F8AE4-A7EE-4269-A340-01D3855896F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0F754E24-1794-4500-B8A7-DEAF4F6FC4F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763C2B8-0F19-4758-B931-97488CA5842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C8116AB-CEA6-43F2-902A-EB743C0645F1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C3615DF-C981-4D73-96F8-24864FF29B0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2744698B-5009-4E3A-8E58-51586ADBA03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Circle: Hollow 61">
              <a:extLst>
                <a:ext uri="{FF2B5EF4-FFF2-40B4-BE49-F238E27FC236}">
                  <a16:creationId xmlns:a16="http://schemas.microsoft.com/office/drawing/2014/main" id="{63259F46-63BE-422C-86D3-AAFCF454B93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806C87E-AEB6-4821-8443-EAB7981AA22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D282AE9-E929-4CFA-A3DD-1457F6A81231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7E45687-B68C-45EC-B0C2-06AE1FEAEB5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93384339-947A-49A8-8A9E-EB31E1A3BF1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Circle: Hollow 66">
              <a:extLst>
                <a:ext uri="{FF2B5EF4-FFF2-40B4-BE49-F238E27FC236}">
                  <a16:creationId xmlns:a16="http://schemas.microsoft.com/office/drawing/2014/main" id="{3C3AD391-52FB-45D8-B770-13BC1949C19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F0D33E00-E501-47EA-AE4A-F502BC40487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6DCC5C7-9AAE-44C6-840A-6A7C112F29F0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0A6270D5-62E4-4C2E-878D-76AB54CCDCB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1E7EE925-FD41-4E8C-A072-A26BCB6BE50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3800CDC4-BAF1-4F65-81AA-C7ACE140A0C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45261AD-32A0-4F38-A904-698BE3190F9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E3BBA79-9A8F-4489-A856-FC0CE6134851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F2CDBA65-8B3F-4FA7-BCBE-D1DE16F560E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B64B2CD-FE0D-4506-B1B2-25F88B65A5D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Circle: Hollow 76">
              <a:extLst>
                <a:ext uri="{FF2B5EF4-FFF2-40B4-BE49-F238E27FC236}">
                  <a16:creationId xmlns:a16="http://schemas.microsoft.com/office/drawing/2014/main" id="{D25EA107-EC49-4311-8858-66003AD36F8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7202E3-639C-4830-9598-05F685B08B1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7D91DF-FA96-4605-88B5-FA5292DEB66F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BCC2F78-9A17-472A-A345-DAB741DD6A6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EC15E521-F871-4643-871B-5638FE33181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Circle: Hollow 81">
              <a:extLst>
                <a:ext uri="{FF2B5EF4-FFF2-40B4-BE49-F238E27FC236}">
                  <a16:creationId xmlns:a16="http://schemas.microsoft.com/office/drawing/2014/main" id="{48C31883-DB25-4F34-9EDC-7C5E1472985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97A3082-6EBF-43C3-BBC6-7D23EDD0D03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723380" y="2981096"/>
            <a:ext cx="1637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Coffee time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62757" y="6144953"/>
            <a:ext cx="854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Team</a:t>
            </a:r>
          </a:p>
        </p:txBody>
      </p:sp>
      <p:pic>
        <p:nvPicPr>
          <p:cNvPr id="32" name="Picture 31" descr="mokush_Realistic_Coffee_cup_-_Front_3D_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23380" y="1261950"/>
            <a:ext cx="1502400" cy="1049802"/>
          </a:xfrm>
          <a:prstGeom prst="rect">
            <a:avLst/>
          </a:prstGeom>
        </p:spPr>
      </p:pic>
      <p:pic>
        <p:nvPicPr>
          <p:cNvPr id="33" name="Picture 32" descr="czara1_Group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16508" y="4139075"/>
            <a:ext cx="1691067" cy="1217568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88383" y="6118824"/>
            <a:ext cx="2399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Build connections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009" y="4410839"/>
            <a:ext cx="1552972" cy="62895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247564" y="2971801"/>
            <a:ext cx="2393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 energy levels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448" y="1226062"/>
            <a:ext cx="1103738" cy="1011759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1968568" y="3036310"/>
            <a:ext cx="1640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Demotivate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094366" y="1028779"/>
            <a:ext cx="1342929" cy="1441603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8915800" y="6070781"/>
            <a:ext cx="1315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Motivate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851" y="3901051"/>
            <a:ext cx="1342929" cy="14416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9D8395C-42E0-411D-B37D-CDE1DB46962E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2276B05-F673-4878-AAFC-9FAF50FDB67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2FFD33E-D342-4A68-9351-671DBB8F64D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54073863-2292-4214-8460-15B3EC70546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B335918-B8EB-44E3-AA29-9B1A8EB814B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D04C8A2-18A6-4BF9-9C93-060DB87DFBDF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DC295E1-0F60-4A31-8FB8-14F817B3C3C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DB697F2-5931-4A54-9D81-ECC86400064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3B5B9757-35A8-41CA-BC9F-85CCBC99A8C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02C0CA7-70EF-4E0B-A158-2B85A14ADED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8A839064-966E-410A-9CB2-AE4C771A1633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22F8344-DBEB-4180-9AFA-F3386FFB1AA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2D60B4A-5733-44FD-A343-50882ED0B50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B9282A00-C496-4AE9-B84D-BD31D5FC641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E7BA8EC-4A13-454F-95D3-A46791F7935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8CE668D-12A6-43BD-8157-41FBFB0A61AF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38A18B2-50BE-45B9-8241-F98FC055E37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3C8E951A-F948-4424-99CC-C12E6D47BD4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26546936-F3BB-4C8A-AAED-D56A5821719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DC0E6605-188C-4801-9CBA-4285AD24AE7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A8762E9-8606-46B6-8182-45472248A39C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9BA057B1-9250-40BD-83A2-D2BD78B2A46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726C678-989F-4188-93D0-BA4EFD8CD1E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036714F4-CDFA-4E15-AA60-1FC1571A0AC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A28520F-F731-4465-AF6D-A9B3E249474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25B41BFC-7025-4308-98D5-6EE12690B4B4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DF189D4D-4B06-41EA-9CAE-5054F8D5CAE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E6F54B6-8C7C-488B-959D-C7B31BF0F1B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9A9BE79D-429E-4B9D-ADD6-11D5926AAD0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07008E5-CA77-4783-B2D5-CA8959AF0E2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029643" y="3010822"/>
            <a:ext cx="1518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Stop doing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53378" y="2971800"/>
            <a:ext cx="1269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 more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85325" y="3002832"/>
            <a:ext cx="1578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Keep doing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469" y="1094582"/>
            <a:ext cx="992621" cy="166838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403" y="1119446"/>
            <a:ext cx="991194" cy="166598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665" y="1080276"/>
            <a:ext cx="993816" cy="1670396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527094" y="6052312"/>
            <a:ext cx="1123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Rework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246" y="4227982"/>
            <a:ext cx="1462548" cy="104572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168559" y="6034119"/>
            <a:ext cx="1240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Evaluate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283" y="3905834"/>
            <a:ext cx="1553538" cy="1540591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685325" y="6052312"/>
            <a:ext cx="1488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Document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0312" y="3989496"/>
            <a:ext cx="1127746" cy="146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603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EC353659-33F3-4E51-8096-00AD61363DB8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57C7E8D-C657-478B-AA3E-11591633867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76E85E7-6868-46F7-9B19-7C0F1DA553D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Circle: Hollow 37">
              <a:extLst>
                <a:ext uri="{FF2B5EF4-FFF2-40B4-BE49-F238E27FC236}">
                  <a16:creationId xmlns:a16="http://schemas.microsoft.com/office/drawing/2014/main" id="{F5363B91-3C0F-450E-80D7-5F3D265326C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4C07F804-2D0B-4C8E-A9E5-532B4806252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9107F3E-2C78-41F9-8145-42F2F1AC7C2B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10F417C-C76C-4077-B82F-2360B86D12B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2274B6F4-2E2F-4548-ACBC-0B7E91A0D60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B60BCBB1-5EF9-49EC-97C8-75CD03FF7A6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3C15B0D-B2AF-4251-9749-90C9F765B9C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83D4733-C20D-488B-870C-EA70A4FC12B5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C06C7A3-6CA3-4EF8-ACAE-0A3E590803B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94180E3-D059-4FB1-8190-DE19094FE5E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2A9502CF-04D3-4C33-829E-9DC909C755F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38302A-DA17-45DA-B53E-F3BDBE1CA56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8BDDCFB-3659-4624-9AA3-653523A55D05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478D3C29-100F-4287-AD8D-0854F48A61B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2D5C5570-E377-45B3-AA6B-617ACE3EAD8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7176F2A2-DDF4-46BB-A832-85E5A889C71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0153F58-E686-4499-AF6B-243AF13E2D5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E4CDDD8-E39A-4DB0-A499-843467D2339B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AAD41DC-0072-4797-BA51-ACF3ADBCDEB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599DDF6-255F-4978-A2A4-5E56AF48090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Circle: Hollow 78">
              <a:extLst>
                <a:ext uri="{FF2B5EF4-FFF2-40B4-BE49-F238E27FC236}">
                  <a16:creationId xmlns:a16="http://schemas.microsoft.com/office/drawing/2014/main" id="{B0E34275-05A0-486C-9DA9-CBD9AAF6BA2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0D09093-9188-4850-A842-7E816711410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638AE8-2131-44D7-9004-997F33F75155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AA4FEB8-DEFC-4369-8B9E-49BEB7A4AF3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E18824C-5830-4245-8E8A-B2D4DF1E83E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Circle: Hollow 83">
              <a:extLst>
                <a:ext uri="{FF2B5EF4-FFF2-40B4-BE49-F238E27FC236}">
                  <a16:creationId xmlns:a16="http://schemas.microsoft.com/office/drawing/2014/main" id="{D7E1EF5B-CF99-4C23-84FA-D18723484A0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CAD2465-0E06-4452-A1D2-1F25BA27720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8780699" y="5993317"/>
            <a:ext cx="151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Video chat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075043" y="3016469"/>
            <a:ext cx="1487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Telephone</a:t>
            </a:r>
          </a:p>
        </p:txBody>
      </p:sp>
      <p:pic>
        <p:nvPicPr>
          <p:cNvPr id="33" name="Picture 32" descr="black-phone-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85469" y="1245355"/>
            <a:ext cx="1600200" cy="10801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0959" y="3884532"/>
            <a:ext cx="1524000" cy="1524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722323" y="304160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Email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052" y="918335"/>
            <a:ext cx="1551981" cy="157045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801683" y="2941595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Snail mail</a:t>
            </a:r>
          </a:p>
        </p:txBody>
      </p:sp>
      <p:pic>
        <p:nvPicPr>
          <p:cNvPr id="49" name="Picture 48" descr="MailBox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801683" y="1096654"/>
            <a:ext cx="1345794" cy="1345794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452677" y="6102925"/>
            <a:ext cx="1470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Voice chat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323" y="3977915"/>
            <a:ext cx="747354" cy="1515043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985841" y="6043063"/>
            <a:ext cx="1614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 chat</a:t>
            </a:r>
          </a:p>
        </p:txBody>
      </p:sp>
      <p:pic>
        <p:nvPicPr>
          <p:cNvPr id="64" name="Picture 63" descr="1206562470749963573ericlemerdy_Callout_chat.svg.hi.png"/>
          <p:cNvPicPr>
            <a:picLocks noChangeAspect="1"/>
          </p:cNvPicPr>
          <p:nvPr/>
        </p:nvPicPr>
        <p:blipFill>
          <a:blip r:embed="rId7" cstate="print">
            <a:biLevel thresh="75000"/>
          </a:blip>
          <a:stretch>
            <a:fillRect/>
          </a:stretch>
        </p:blipFill>
        <p:spPr>
          <a:xfrm>
            <a:off x="1950135" y="4052861"/>
            <a:ext cx="1524000" cy="139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45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C365A09-558C-45E9-B0C5-C6C26690718E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A08E541-0394-4772-AC70-FD44ED8CC71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D7C1A6B-5AAD-415B-8D61-5B0E0F6A7A5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ircle: Hollow 51">
              <a:extLst>
                <a:ext uri="{FF2B5EF4-FFF2-40B4-BE49-F238E27FC236}">
                  <a16:creationId xmlns:a16="http://schemas.microsoft.com/office/drawing/2014/main" id="{49A79B4B-A947-4324-BFBC-571269460FE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8953A36-9934-46F5-8580-D1DF1A73CCA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AD8D396-1E41-4607-B27B-BD1DB1CE5909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BC58849-E753-4B81-BA77-2325FABD455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A72EB33A-1661-4FDE-8E79-D704003D93B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DD24D437-D252-4F1A-BBA5-31E7236ADB0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8B6A2DD-D716-41E6-BA80-0B31E6A7D0C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558572F-70F7-450E-A48C-50B65DB5DC57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E8D0CCC-CB47-4DB8-A544-B44B2A23A1F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7CF6A3B-BE01-4C08-AB21-8A775531F34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Circle: Hollow 76">
              <a:extLst>
                <a:ext uri="{FF2B5EF4-FFF2-40B4-BE49-F238E27FC236}">
                  <a16:creationId xmlns:a16="http://schemas.microsoft.com/office/drawing/2014/main" id="{F9A7D12F-4243-4768-A890-30034CB6D60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AE49A06-3AE3-40B5-91B9-A80372BE7D9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93C4785-F097-4594-9211-E646ADD1EEC1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596980E5-25BC-436B-9F7A-0482B44F9DA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F129516A-EAE2-4485-A9A5-2F546331261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Circle: Hollow 81">
              <a:extLst>
                <a:ext uri="{FF2B5EF4-FFF2-40B4-BE49-F238E27FC236}">
                  <a16:creationId xmlns:a16="http://schemas.microsoft.com/office/drawing/2014/main" id="{FEC6267A-4B6B-4F3F-8D9C-97319954F3F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285BFB86-25A9-4030-B556-34CA1C1F794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86F2A30-60E0-4FC5-955B-185E848D1517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17AACB00-D681-4935-9CC7-A023243B9B9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5B68338-CE28-4C08-9B53-BC923652913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Circle: Hollow 86">
              <a:extLst>
                <a:ext uri="{FF2B5EF4-FFF2-40B4-BE49-F238E27FC236}">
                  <a16:creationId xmlns:a16="http://schemas.microsoft.com/office/drawing/2014/main" id="{0EF7532B-942D-43AE-AA6D-5D3D67F6A4B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4E2F8DD-FA1E-4FBF-8292-5E86D62FC74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C3966927-1596-4F19-BF80-AA5CA3049EC1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6B14A806-AEF9-4764-9263-0ACB885F177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4D0DFD6-7FA4-4085-825D-C059151ABF0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Circle: Hollow 91">
              <a:extLst>
                <a:ext uri="{FF2B5EF4-FFF2-40B4-BE49-F238E27FC236}">
                  <a16:creationId xmlns:a16="http://schemas.microsoft.com/office/drawing/2014/main" id="{5F8CE4B3-F5B6-41C4-82B5-1727AB8AAFA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C9DAD677-E248-4B02-B234-5C3EF7C4D4B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8307323" y="2981555"/>
            <a:ext cx="2455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Mobile commerce</a:t>
            </a:r>
          </a:p>
        </p:txBody>
      </p:sp>
      <p:pic>
        <p:nvPicPr>
          <p:cNvPr id="38" name="Picture 37" descr="shokunin_modern_touch_phone_mobi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48673" y="929615"/>
            <a:ext cx="851813" cy="16500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1971778" y="3018196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Shopping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778" y="1196629"/>
            <a:ext cx="1559460" cy="1268361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481575" y="2984770"/>
            <a:ext cx="1712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 - shopping</a:t>
            </a:r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957" y="1295400"/>
            <a:ext cx="1588085" cy="105872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286768" y="6085081"/>
            <a:ext cx="7200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Find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124" y="3804459"/>
            <a:ext cx="1423042" cy="1903799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8913367" y="6099896"/>
            <a:ext cx="1122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Unpack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5712273" y="6085081"/>
            <a:ext cx="753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Pack</a:t>
            </a:r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042" y="4260931"/>
            <a:ext cx="1524000" cy="113284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4743" y="4296522"/>
            <a:ext cx="1797813" cy="130041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DECFCFE-44E0-4056-9D4D-9DCCA9046496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150ED0F-AAFD-4A1B-AA4E-CCB26BDD386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4C607E0-DC1E-4E4D-ABB3-86D8E0EC070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07DC9E08-E855-4776-8981-8778DD2AC4B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170B61-8C7B-42EB-AAE6-294D8DAEE87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E1928C3-EBEF-4B4C-9B5B-7887C29A9DE1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6FA3262-D201-47AC-8F56-FD42776866E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23E72A0-DD28-429D-91E4-3B36F04CA3E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Circle: Hollow 57">
              <a:extLst>
                <a:ext uri="{FF2B5EF4-FFF2-40B4-BE49-F238E27FC236}">
                  <a16:creationId xmlns:a16="http://schemas.microsoft.com/office/drawing/2014/main" id="{635396C7-8BF2-422D-BC4A-AFE392197FC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6D5D8D4-6B64-4056-A981-1D772DD617A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76DE21-F83D-4276-9218-D3C757B43F09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55AC1A6-20B0-4407-AD79-BB3541558D9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8418EE3-A7BA-4EBF-B9DF-D3D8A785B75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Circle: Hollow 62">
              <a:extLst>
                <a:ext uri="{FF2B5EF4-FFF2-40B4-BE49-F238E27FC236}">
                  <a16:creationId xmlns:a16="http://schemas.microsoft.com/office/drawing/2014/main" id="{E1E9FD63-E8E9-41A6-90A3-1A6287DFD1C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B078E52-DFDE-4AF4-AE3D-8B69AAE257B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C7CFC85-8467-4654-96E3-2A50984845C8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59A89F96-2174-467B-AD6B-E19A36DB925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BC01360-2926-4EEE-9004-1CE27AE0FC7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Circle: Hollow 67">
              <a:extLst>
                <a:ext uri="{FF2B5EF4-FFF2-40B4-BE49-F238E27FC236}">
                  <a16:creationId xmlns:a16="http://schemas.microsoft.com/office/drawing/2014/main" id="{861B9537-D2B2-4958-BF0F-A40C4259C4C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DB320AD-01B6-4E58-8B83-BABF43ABF00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D292F9C-56FB-4830-B69D-6FC7AD291C33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F2DE388-AA94-431A-A0C5-EF4353399BD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C6340EF-3808-4B4B-9BB3-E9B25C2370E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Circle: Hollow 72">
              <a:extLst>
                <a:ext uri="{FF2B5EF4-FFF2-40B4-BE49-F238E27FC236}">
                  <a16:creationId xmlns:a16="http://schemas.microsoft.com/office/drawing/2014/main" id="{9A98BAE9-8824-46F5-956F-0A5477A38A0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9B86578-D148-4BC0-9699-BD914D8A09D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7ECEF16-A574-40E9-9D3D-A28929BD9392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229FBEE7-D395-4908-B1B7-D6FE79171F9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487D788-9BC3-4E4A-B423-CE4DA73194C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Circle: Hollow 77">
              <a:extLst>
                <a:ext uri="{FF2B5EF4-FFF2-40B4-BE49-F238E27FC236}">
                  <a16:creationId xmlns:a16="http://schemas.microsoft.com/office/drawing/2014/main" id="{C73466E8-EDD7-4D04-A27A-6D315454198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952F46A-894F-4CCD-8CA5-1C44CE0D25A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7" name="Picture 6" descr="628.TIF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63250" y="911303"/>
            <a:ext cx="1238794" cy="17343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1512488" y="3020439"/>
            <a:ext cx="2355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Turn around time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69120" y="3020439"/>
            <a:ext cx="1131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Process</a:t>
            </a:r>
          </a:p>
        </p:txBody>
      </p:sp>
      <p:pic>
        <p:nvPicPr>
          <p:cNvPr id="24" name="Picture 23" descr="cog-cogwheel-gear-zahnrad-hi.png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5478864" y="1126789"/>
            <a:ext cx="1180954" cy="118095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800485" y="3075391"/>
            <a:ext cx="1348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Database</a:t>
            </a:r>
          </a:p>
        </p:txBody>
      </p:sp>
      <p:pic>
        <p:nvPicPr>
          <p:cNvPr id="32" name="Picture 31" descr="11971055981382663610sagar_ns_database.svg.hi.png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20897" y="976416"/>
            <a:ext cx="1010040" cy="14357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210820" y="6088051"/>
            <a:ext cx="9584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Target</a:t>
            </a:r>
          </a:p>
        </p:txBody>
      </p:sp>
      <p:pic>
        <p:nvPicPr>
          <p:cNvPr id="39" name="Picture 38" descr="target-icon-h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6493" y="4024336"/>
            <a:ext cx="1447800" cy="14478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384683" y="6134026"/>
            <a:ext cx="1422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Approvals</a:t>
            </a:r>
          </a:p>
        </p:txBody>
      </p:sp>
      <p:pic>
        <p:nvPicPr>
          <p:cNvPr id="44" name="Picture 43" descr="11971216961464452784ernes_mano_con_penna_-_hand_and_pen.svg.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629616" y="4074901"/>
            <a:ext cx="1371600" cy="1152237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8250467" y="6126121"/>
            <a:ext cx="224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Correspondence</a:t>
            </a:r>
          </a:p>
        </p:txBody>
      </p:sp>
      <p:pic>
        <p:nvPicPr>
          <p:cNvPr id="49" name="Picture 48" descr="email.png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23811" y="4102405"/>
            <a:ext cx="1295400" cy="11532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0F1D26A1-D3EC-41FA-8F24-C4D1A905A457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AD08BB4-3FEB-472D-BAB6-DD8CC95F96F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D38A07C-9AC8-4ED8-B7A9-D26C33C0F78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705B9EEA-0645-4967-BEC4-FECB545F213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36B9140-5FDC-4CA9-BB33-A2A904DA96C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B6A1A3-2221-404F-9999-9CDCA1F72E6D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1CDCF4D-EC58-41B8-8BDE-0B34BFEDCC8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6203C061-04B9-491D-8005-C7758D8B475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BECC0784-DE22-4CE7-9238-9DD3315D626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C2BD60C-2D66-4D87-A815-2D4DC1845FE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8816DB9-B580-4D43-B226-72F64DE7D08B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CFD08AF-0E2E-4CB4-B107-70C75E38A3B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A9C0FFE-07C7-4FB2-BD51-5E107DB408C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ircle: Hollow 44">
              <a:extLst>
                <a:ext uri="{FF2B5EF4-FFF2-40B4-BE49-F238E27FC236}">
                  <a16:creationId xmlns:a16="http://schemas.microsoft.com/office/drawing/2014/main" id="{7D262C30-FCD5-41C4-AE20-AEE13AE5A2B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C96D19C-7C1D-49ED-B077-3C41C5AED76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7E5272-7DE7-497F-AC4F-661386070DB6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A604232-B16F-4FD4-850D-29747D86DCC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3A0E08C-F1E5-4AFC-9AC4-7BBF13E4B8B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2D15EB80-2754-4DDF-BA42-3CD8B174236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FE75D2D-E5DE-4B10-9F8C-BE0CF3F4DC6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BFAD3C9B-0F6B-4A4D-AA2E-E78A10088593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FB69289-5CA4-46E4-AE90-0480B9938EB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13E66D9-77D4-4612-A927-78A61E1D22F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ircle: Hollow 54">
              <a:extLst>
                <a:ext uri="{FF2B5EF4-FFF2-40B4-BE49-F238E27FC236}">
                  <a16:creationId xmlns:a16="http://schemas.microsoft.com/office/drawing/2014/main" id="{F6581370-3FEF-4344-BF1D-F819689D5F7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BAFDCA1-EDBA-492D-8BD7-3570573C08F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0382977-1672-459D-B506-D98B3AD48608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64C6419-EB0C-4207-806C-71913AF12FD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19E92588-C8BC-42ED-9199-96855D148CC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E383D481-E602-4412-8608-96EB92B5357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F546A81-9DF0-4645-938E-AC8C058A5B2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692139" y="6042162"/>
            <a:ext cx="793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Hack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73429" y="6042162"/>
            <a:ext cx="1028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Secure</a:t>
            </a:r>
          </a:p>
        </p:txBody>
      </p:sp>
      <p:pic>
        <p:nvPicPr>
          <p:cNvPr id="6" name="Picture 5" descr="1194984904794088292padlock_unlocked_silhou_01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00202" y="3936655"/>
            <a:ext cx="1437987" cy="1387657"/>
          </a:xfrm>
          <a:prstGeom prst="rect">
            <a:avLst/>
          </a:prstGeom>
        </p:spPr>
      </p:pic>
      <p:pic>
        <p:nvPicPr>
          <p:cNvPr id="10" name="Picture 9" descr="11949849031724482640padlock_silhouette_a.j.__01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49899" y="4060930"/>
            <a:ext cx="869715" cy="123623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405436" y="2980333"/>
            <a:ext cx="3246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Camera Vigilance / CCTV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821889" y="6045614"/>
            <a:ext cx="1387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Unknown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6396" y="925576"/>
            <a:ext cx="1437530" cy="138242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707" y="3978252"/>
            <a:ext cx="1067863" cy="1597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428936" y="2971800"/>
            <a:ext cx="1156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Firewall</a:t>
            </a:r>
          </a:p>
        </p:txBody>
      </p:sp>
      <p:pic>
        <p:nvPicPr>
          <p:cNvPr id="25" name="Picture 24" descr="firewall_2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20157" y="1430317"/>
            <a:ext cx="1551686" cy="10546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2152966" y="2991598"/>
            <a:ext cx="1093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Protect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7334" r="4925" b="5961"/>
          <a:stretch/>
        </p:blipFill>
        <p:spPr bwMode="auto">
          <a:xfrm>
            <a:off x="2017370" y="1186486"/>
            <a:ext cx="1390916" cy="1362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7295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D0771BB4-CDCE-4C6B-A2E4-28F15A1004E1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55CAC44-62A5-4E23-8D3A-858F63AF561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871DBD2-26D2-43F3-9FAE-D3F8E9E96E2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9C1EB7F2-115A-4923-B3CD-D629757E5F9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185E97DD-1B98-4C09-A5F7-6F36D491AC1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F8163-7D3D-4853-B5ED-9471017C9466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833E3ACA-D494-4551-9547-BA0A778CBE9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5695C69-1052-4B15-B17E-C4CA71296B2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DF632636-80AA-487F-9BB6-F571B062C03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22BED2C-67A0-49A1-ACDD-B467A2ABF32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6B75916-5338-49C8-961A-4524CC829F2F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186C9AE-1DC2-4585-816D-EEF41F532A1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8D3BBAE9-BE76-46DB-8980-256D45A1832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31AF41EF-62B8-4A37-8505-D6173F69167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27BAB059-6D19-411B-9362-1631AA40C47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A9C2E32-A1B8-4475-847D-A080F3F992B7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5C84BC7-66DA-4C54-B26F-F6B1A019FA3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7424F60B-95C7-47C9-BEE0-9390A79EE2D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B21C8E04-60F0-4B62-817B-3AF3F3B1C83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9908FFB2-AB25-4072-891C-42C0AC3781E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01CC042-F0D1-4F1F-8CD1-882C579B22DB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7440BB1-2AE3-4266-B61F-8C85D68D9D8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A531B6C-BAE9-417A-9249-6395D47C710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B1FC9B4C-A869-4365-BD55-F7D89515C88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8ED1F64-BC88-4CF2-8F38-A7DD2098178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AC6876F-1521-4536-BCC4-DA90A0ED362E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0C8C8B6-43BF-4448-BC86-7AEFE7559DF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0C67A0E-8A83-4371-821C-06E53598180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Circle: Hollow 84">
              <a:extLst>
                <a:ext uri="{FF2B5EF4-FFF2-40B4-BE49-F238E27FC236}">
                  <a16:creationId xmlns:a16="http://schemas.microsoft.com/office/drawing/2014/main" id="{555F3997-E886-4DB8-A593-C685A373381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B926D01-1716-4ACA-BC36-247994AD47D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9092163" y="2960707"/>
            <a:ext cx="1042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Urgent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0095" y="1145227"/>
            <a:ext cx="1203805" cy="1295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909130" y="2992046"/>
            <a:ext cx="1759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Government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953" y="1045443"/>
            <a:ext cx="1329087" cy="1271494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227068" y="6068190"/>
            <a:ext cx="824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Legal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58" y="3929400"/>
            <a:ext cx="1523079" cy="1426618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490829" y="6031837"/>
            <a:ext cx="141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Judgment</a:t>
            </a:r>
          </a:p>
        </p:txBody>
      </p:sp>
      <p:pic>
        <p:nvPicPr>
          <p:cNvPr id="50" name="Picture 49" descr="gavel23.jp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82644" y="4213909"/>
            <a:ext cx="1600200" cy="997527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5490829" y="2997777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Schedule</a:t>
            </a: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995" y="1069027"/>
            <a:ext cx="1441261" cy="1371600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9139964" y="6051261"/>
            <a:ext cx="9466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Arrest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696" y="4248743"/>
            <a:ext cx="1610972" cy="115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6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F4A3E682-CA0A-4BEC-B18B-BDB2A1211182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2EB6946-5A0B-4E37-A2EB-FD1523B8D67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3B4B651-E2C4-4106-9945-688395A45FB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Circle: Hollow 36">
              <a:extLst>
                <a:ext uri="{FF2B5EF4-FFF2-40B4-BE49-F238E27FC236}">
                  <a16:creationId xmlns:a16="http://schemas.microsoft.com/office/drawing/2014/main" id="{D597FCEA-24D4-42B9-8C17-08FA14609E0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8CCDF70-F413-401A-89E8-6D5A34F6CA3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B73AD70-CDA3-4C43-992B-DC1801C683B5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0B70DE7-2334-432B-8902-4A3CB4EA6B8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95A9018-8129-4496-BD17-784435343AB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7BF0188B-0065-4B8A-BD88-0307118F3D7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E60A899-406B-4051-82F9-7EED78F4295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D23B5AA-4910-4650-9F9B-7B420EA36D21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5AD115-45E5-4F44-8F87-23507C06141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B060478-A4E5-45C7-9E52-665AE997F5F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C6926D32-9722-4D6E-B096-26B91BAC8AB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0FBCF9D-BB04-4663-9751-949447BD693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66EB8910-88A7-43DA-8317-4FEAA1E8E958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CC21655E-8ED3-430E-8AB9-132CBEB4A7A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50E5EDE-4C27-4CCD-B215-C22F60D1266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Circle: Hollow 83">
              <a:extLst>
                <a:ext uri="{FF2B5EF4-FFF2-40B4-BE49-F238E27FC236}">
                  <a16:creationId xmlns:a16="http://schemas.microsoft.com/office/drawing/2014/main" id="{1B8E3744-C8CA-4491-834A-E1B27FB94EC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0D02586-0421-46F0-8222-D17AFC52789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3EB8AF9A-2777-4077-8BAB-B4ABEDF23A28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107B174F-182C-4DD7-B2A5-C3F01856186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43BDE52-05C0-42F1-902E-20B60553F0E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Circle: Hollow 88">
              <a:extLst>
                <a:ext uri="{FF2B5EF4-FFF2-40B4-BE49-F238E27FC236}">
                  <a16:creationId xmlns:a16="http://schemas.microsoft.com/office/drawing/2014/main" id="{9138B96C-6363-4554-89E8-F9240003C9D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DE06E4A-BAF7-4EA1-B9EA-A5A0822ADF0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6AC40F-CEE5-4046-B975-2F457EF844AF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2067BDD0-1C49-41A5-9C45-7E40CAFAF59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1C31FC7-02ED-4F4C-9A9E-5CF6C152862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DF966B0F-55AD-4C65-ACE2-EC93F99ADF3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8C53AB2-540E-46D9-BB1B-B7BD16441AC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9164522" y="6027253"/>
            <a:ext cx="75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Save</a:t>
            </a:r>
          </a:p>
        </p:txBody>
      </p:sp>
      <p:pic>
        <p:nvPicPr>
          <p:cNvPr id="47" name="Picture 46" descr="12534572431275557097floppy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13774" y="4161520"/>
            <a:ext cx="1100556" cy="1173532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308473" y="3021233"/>
            <a:ext cx="10706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Cursor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585464" y="3027308"/>
            <a:ext cx="936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247835" y="2998001"/>
            <a:ext cx="612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Cut</a:t>
            </a:r>
          </a:p>
        </p:txBody>
      </p:sp>
      <p:pic>
        <p:nvPicPr>
          <p:cNvPr id="59" name="Picture 58" descr="11949837831120231634mouse_pointer_wolfram_es_01.svg.h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498" y="1120245"/>
            <a:ext cx="834628" cy="1350000"/>
          </a:xfrm>
          <a:prstGeom prst="rect">
            <a:avLst/>
          </a:prstGeom>
        </p:spPr>
      </p:pic>
      <p:pic>
        <p:nvPicPr>
          <p:cNvPr id="64" name="Picture 63" descr="12247849541307080526radacina_cursor_hand.svg.hi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0896" y="1103586"/>
            <a:ext cx="1066800" cy="1417658"/>
          </a:xfrm>
          <a:prstGeom prst="rect">
            <a:avLst/>
          </a:prstGeom>
        </p:spPr>
      </p:pic>
      <p:pic>
        <p:nvPicPr>
          <p:cNvPr id="68" name="Picture 67" descr="11949839951455368809scissors_02.svg.h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46065" y="1228367"/>
            <a:ext cx="1057030" cy="1179756"/>
          </a:xfrm>
          <a:prstGeom prst="rect">
            <a:avLst/>
          </a:prstGeom>
        </p:spPr>
      </p:pic>
      <p:sp>
        <p:nvSpPr>
          <p:cNvPr id="71" name="TextBox 70"/>
          <p:cNvSpPr txBox="1"/>
          <p:nvPr/>
        </p:nvSpPr>
        <p:spPr>
          <a:xfrm>
            <a:off x="2239371" y="6115782"/>
            <a:ext cx="10217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Search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63" y="4215631"/>
            <a:ext cx="1416988" cy="1119420"/>
          </a:xfrm>
          <a:prstGeom prst="rect">
            <a:avLst/>
          </a:prstGeom>
        </p:spPr>
      </p:pic>
      <p:sp>
        <p:nvSpPr>
          <p:cNvPr id="76" name="TextBox 75"/>
          <p:cNvSpPr txBox="1"/>
          <p:nvPr/>
        </p:nvSpPr>
        <p:spPr>
          <a:xfrm>
            <a:off x="5672518" y="6054647"/>
            <a:ext cx="8469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Trash</a:t>
            </a:r>
          </a:p>
        </p:txBody>
      </p:sp>
      <p:pic>
        <p:nvPicPr>
          <p:cNvPr id="79" name="Picture 78" descr="hrum_trash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31635" y="3896073"/>
            <a:ext cx="1608702" cy="1633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65E0D6CB-0B97-4D38-A6A4-F7795D7604B4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CC0DC41-4A02-4ECC-9DA0-74C0FB747A4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1A114A7-15AC-4B1C-8D40-8ECB75FA441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B56ABD18-497B-4EED-B7C9-148EA2EB445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47CB8EF-AA0B-42F6-9394-B4C83BE7C28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F682506-5D91-4373-A1A3-059D6F32579B}"/>
              </a:ext>
            </a:extLst>
          </p:cNvPr>
          <p:cNvGrpSpPr/>
          <p:nvPr/>
        </p:nvGrpSpPr>
        <p:grpSpPr>
          <a:xfrm>
            <a:off x="4976861" y="3504866"/>
            <a:ext cx="2431424" cy="2431424"/>
            <a:chOff x="6562724" y="2162174"/>
            <a:chExt cx="3162301" cy="316230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CA5FBE52-038F-4466-AE8F-36A9F833451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EEE2D5C-E21E-4D31-874A-5C10381D9E6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Circle: Hollow 44">
              <a:extLst>
                <a:ext uri="{FF2B5EF4-FFF2-40B4-BE49-F238E27FC236}">
                  <a16:creationId xmlns:a16="http://schemas.microsoft.com/office/drawing/2014/main" id="{5DF88DFC-B1D3-420F-8C27-F6135BF886F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4CB9DB-CB26-485B-B3BC-C07A526F266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80BD64F-B05C-41C1-8895-0F14BBB2239D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4F76F376-7107-4396-8659-13EF28DC543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B7CE7959-BA66-4001-97F7-5F09E5420E3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CE838A2B-3220-4ABB-97B5-3E41C044A80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7D8631-3CCB-4DA5-B4FC-38D46322C31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828874F-4637-4676-A1FC-848FB4D7DD23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F49E5B8-AACE-4C70-A691-3987D9852F6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99DBFDC-B5D1-4EC8-BD08-EDABE1CDF52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Circle: Hollow 54">
              <a:extLst>
                <a:ext uri="{FF2B5EF4-FFF2-40B4-BE49-F238E27FC236}">
                  <a16:creationId xmlns:a16="http://schemas.microsoft.com/office/drawing/2014/main" id="{B21D6ADD-9785-4CDD-9EFB-2D49C74BAEC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1C17328-DFD5-4F11-99EA-AB5C55320CF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576F43E-F5AD-4E6C-87A6-248804BEEBB8}"/>
              </a:ext>
            </a:extLst>
          </p:cNvPr>
          <p:cNvGrpSpPr/>
          <p:nvPr/>
        </p:nvGrpSpPr>
        <p:grpSpPr>
          <a:xfrm>
            <a:off x="4976861" y="516230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44B8F97-F77D-4509-A7C1-4E3F346C66D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FE4C2C0-917A-41A3-93DF-EB549B6C643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32BE43CC-4AEF-49DC-B9A3-4DC6A114893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BD58277-D1A8-4CA2-B0B1-34DC481049C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A6DCDF-A76E-48DF-A2F8-40FEE4F6D994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232D386-A6A5-43A2-8261-85675DD9F06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24DA476F-851E-4B71-991D-5FB972FA534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B04F6C1A-694A-472C-AD27-C91EBD0B25E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BD8D225-3236-459B-9C09-30F6DB36FEB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097241" y="2971800"/>
            <a:ext cx="2190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Watch and Print</a:t>
            </a:r>
          </a:p>
        </p:txBody>
      </p:sp>
      <p:pic>
        <p:nvPicPr>
          <p:cNvPr id="5" name="Picture 4" descr="maxim2_printer_monito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33257" y="1219784"/>
            <a:ext cx="1718632" cy="124815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7540" y="6015335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65566" y="6015335"/>
            <a:ext cx="2254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Computer based</a:t>
            </a:r>
          </a:p>
        </p:txBody>
      </p:sp>
      <p:pic>
        <p:nvPicPr>
          <p:cNvPr id="16" name="Picture 15" descr="1194988997326520867clock_michael_breuer_04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53173" y="3962400"/>
            <a:ext cx="1273762" cy="1288926"/>
          </a:xfrm>
          <a:prstGeom prst="rect">
            <a:avLst/>
          </a:prstGeom>
        </p:spPr>
      </p:pic>
      <p:pic>
        <p:nvPicPr>
          <p:cNvPr id="20" name="Picture 19" descr="11949838181623765893mouse_the_structorr_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4561" y="4337467"/>
            <a:ext cx="1530390" cy="1178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083127" y="2960451"/>
            <a:ext cx="782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Print</a:t>
            </a:r>
          </a:p>
        </p:txBody>
      </p:sp>
      <p:pic>
        <p:nvPicPr>
          <p:cNvPr id="25" name="Picture 24" descr="printer.png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60205" y="1284050"/>
            <a:ext cx="1428750" cy="1143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8555473" y="6015335"/>
            <a:ext cx="1765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Thumb drive</a:t>
            </a:r>
          </a:p>
        </p:txBody>
      </p:sp>
      <p:pic>
        <p:nvPicPr>
          <p:cNvPr id="30" name="Picture 29" descr="11949856731276210523usb_memory_stick_01.svg.h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5311" y="3801622"/>
            <a:ext cx="1398539" cy="1398539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2167091" y="2995091"/>
            <a:ext cx="10459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Laptop</a:t>
            </a:r>
          </a:p>
        </p:txBody>
      </p:sp>
      <p:pic>
        <p:nvPicPr>
          <p:cNvPr id="35" name="Picture 34" descr="1281260689129432588911949837962021156671notebook1_sergio_luiz_ar_02.svg.med-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86682" y="1481332"/>
            <a:ext cx="1606744" cy="118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94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39BAD891-9EA6-4212-AEA3-CB20D156199B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1C380EF-967C-41F5-A697-6DDED8B4050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9F38871-4E20-484B-A20B-25662EB47D4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D0AB59D0-B323-4562-B546-63739960A44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381CDD5-BCA8-404D-AC09-B83471FF3C8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E8FB9A-DEB4-4B99-A90E-21ACC4AD7466}"/>
              </a:ext>
            </a:extLst>
          </p:cNvPr>
          <p:cNvGrpSpPr/>
          <p:nvPr/>
        </p:nvGrpSpPr>
        <p:grpSpPr>
          <a:xfrm>
            <a:off x="4858903" y="3598820"/>
            <a:ext cx="2431424" cy="2431424"/>
            <a:chOff x="6562724" y="2162174"/>
            <a:chExt cx="3162301" cy="31623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FE7CD5D-1A1A-4988-8D13-5DB384EA78A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5B9552A-FEB4-41A5-B66A-51826B62A53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5C06A6A8-A113-4454-84F7-93F43258887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1A4B5DB-D480-467E-A5A9-F73B1984664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A212C1-7FD9-44E9-83E7-8FD466F3B730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DFE118F5-8A10-415B-9125-928B9787077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DAB60C2-C90F-4E8F-BC20-BABAED66FDA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D0729450-16EA-4668-8DCA-CF1940E16F1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4A36CAC-34D8-475C-9EB3-59280398588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65E5AC8-70AE-42F5-8BC6-16519A6827FC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93219D0-3ED3-4A13-93D0-CAEB1BFBD44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D7DCE63-2BCF-4079-BB73-B0B4AB0B9F0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7E24BAFB-1506-4983-89D0-0F9302E757E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039D466-D1D8-45B2-9B9B-EB96A487322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4F16F4-E413-41A8-AD9B-80A318134A55}"/>
              </a:ext>
            </a:extLst>
          </p:cNvPr>
          <p:cNvGrpSpPr/>
          <p:nvPr/>
        </p:nvGrpSpPr>
        <p:grpSpPr>
          <a:xfrm>
            <a:off x="4858903" y="610184"/>
            <a:ext cx="2431424" cy="2431424"/>
            <a:chOff x="6562724" y="2162174"/>
            <a:chExt cx="3162301" cy="316230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46FFACF-DDE4-4D2D-95A9-FF787ACB2CB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4E21C818-AE9A-4974-9041-8102F6E44E7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23D9DF0C-8B6C-4D34-B63D-24946772760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4189B42-A742-4B3F-A1E6-1F8E544EA61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C4887E5-59AF-4125-BA2C-9BDA3DE59F21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23769114-7137-4AE1-BA32-58EA5BD0597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86D45D-597A-40BA-A1F6-60BA03F669F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Circle: Hollow 84">
              <a:extLst>
                <a:ext uri="{FF2B5EF4-FFF2-40B4-BE49-F238E27FC236}">
                  <a16:creationId xmlns:a16="http://schemas.microsoft.com/office/drawing/2014/main" id="{EA6A8863-AAF4-4FC6-883D-88C3920D166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1EE24FB-BE6E-4B40-BEBE-914E3EACF85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884064" y="2971801"/>
            <a:ext cx="1611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Home page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509" y="1111541"/>
            <a:ext cx="1223135" cy="1157901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5011786" y="6032415"/>
            <a:ext cx="226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World wide Web</a:t>
            </a:r>
          </a:p>
        </p:txBody>
      </p:sp>
      <p:pic>
        <p:nvPicPr>
          <p:cNvPr id="48" name="Picture 47" descr="blue_browser_earth_internet_wor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417" y="4103451"/>
            <a:ext cx="1447800" cy="1447800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641628" y="2971800"/>
            <a:ext cx="1665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Information</a:t>
            </a:r>
          </a:p>
        </p:txBody>
      </p:sp>
      <p:pic>
        <p:nvPicPr>
          <p:cNvPr id="58" name="Picture 57" descr="information-icon-hi.png"/>
          <p:cNvPicPr>
            <a:picLocks noChangeAspect="1"/>
          </p:cNvPicPr>
          <p:nvPr/>
        </p:nvPicPr>
        <p:blipFill>
          <a:blip r:embed="rId4" cstate="print">
            <a:grayscl/>
          </a:blip>
          <a:stretch>
            <a:fillRect/>
          </a:stretch>
        </p:blipFill>
        <p:spPr>
          <a:xfrm>
            <a:off x="8846060" y="1137432"/>
            <a:ext cx="1295400" cy="12954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5364998" y="3065755"/>
            <a:ext cx="14192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Broadcast</a:t>
            </a:r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715" y="1068178"/>
            <a:ext cx="1418367" cy="1501357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201935" y="6032415"/>
            <a:ext cx="689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USB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566" y="3936992"/>
            <a:ext cx="545291" cy="149955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224247" y="603241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Online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748" y="3710507"/>
            <a:ext cx="798452" cy="173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34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10C28775-5223-4028-891F-569E9DC6C604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F44F3E1-FB11-4ECE-A164-919538F2801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9667737-F6E4-409E-87F2-8B2B9D94BD8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Circle: Hollow 83">
              <a:extLst>
                <a:ext uri="{FF2B5EF4-FFF2-40B4-BE49-F238E27FC236}">
                  <a16:creationId xmlns:a16="http://schemas.microsoft.com/office/drawing/2014/main" id="{AB9743DC-0C29-4942-86F9-28F03C38F3F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58F43A2-9331-4320-966C-75F33FD6287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0DC3BBB-13D7-4D00-8266-3C9E9E268896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651E52A-3BCE-44DE-A5A6-DC5981F911A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5D85B65-F552-4C84-AAF0-35070EC880B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Circle: Hollow 78">
              <a:extLst>
                <a:ext uri="{FF2B5EF4-FFF2-40B4-BE49-F238E27FC236}">
                  <a16:creationId xmlns:a16="http://schemas.microsoft.com/office/drawing/2014/main" id="{EC128B5F-8C96-4CFA-BB90-F01F3E75042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CD8B413-6C93-4EC5-A55E-67E871E4C17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79B2A2E-C6FC-47FF-B23F-61E3176A5EFD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378562AF-415D-4856-877B-97E988C0B3E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472FAE2-13C1-430F-A876-9FA91D01C80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977402E7-871F-4F24-82E2-78410FD259C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987E473A-E10D-43C3-8C60-CB37C723A22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7347FA-3F60-41EB-B5B3-5D67DA76A3B5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2CD4E8CC-596E-48E1-9733-47C696CED66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B765624F-FE1D-48B7-AE88-6F275B328CE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C2C5F35A-FD27-41D5-B50C-47ADAECC9C6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E38FB65-7BF2-4F51-B283-B93273B5249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BB974DA-2997-4AC4-9D04-76D0220A6EE4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4606AE2D-16F6-4C2A-96AB-B9287F1129F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FE1FEDAA-664C-42DA-B7FD-C28E84B9931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90A034B8-0099-415A-88AF-161A7CEC432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CB3737A-8E85-451F-B368-A13A1C6EA37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50150" y="2965015"/>
            <a:ext cx="1277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Teaching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936" y="940242"/>
            <a:ext cx="1124214" cy="1583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3017" y="2947654"/>
            <a:ext cx="1774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Presentation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884675" y="2983592"/>
            <a:ext cx="1179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Speaker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955"/>
          <a:stretch/>
        </p:blipFill>
        <p:spPr>
          <a:xfrm>
            <a:off x="9037105" y="1205924"/>
            <a:ext cx="874950" cy="152400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06906" y="5890315"/>
            <a:ext cx="15642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Knowledge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843" y="4293030"/>
            <a:ext cx="1676400" cy="86614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914587" y="5936290"/>
            <a:ext cx="1119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Lecture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882" y="4297394"/>
            <a:ext cx="1227396" cy="102896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97" y="4103630"/>
            <a:ext cx="1162914" cy="141582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68116" y="6043063"/>
            <a:ext cx="10438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Library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ECBE816-00E1-4A3E-A9E3-BBD8B568F981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77A293C-9776-43D6-A04E-4E638DAB3B6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A562245C-1571-411C-BDA1-7211B75122E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Circle: Hollow 58">
              <a:extLst>
                <a:ext uri="{FF2B5EF4-FFF2-40B4-BE49-F238E27FC236}">
                  <a16:creationId xmlns:a16="http://schemas.microsoft.com/office/drawing/2014/main" id="{D154A8C7-BDDC-46D0-BACF-EC6789E4506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2C2FB4D-9BCA-4285-8FC9-00764C7F4DD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Picture 14" descr="AJ_Portable_Projection_Screen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74745" y="1035167"/>
            <a:ext cx="1230619" cy="143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899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EF6E046-3E75-440C-A631-8025CC9A3076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1CF7CE4-E138-4655-B2F3-3C230066EF8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F888581-0E28-40F7-ACF3-22AA995DA9C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Circle: Hollow 52">
              <a:extLst>
                <a:ext uri="{FF2B5EF4-FFF2-40B4-BE49-F238E27FC236}">
                  <a16:creationId xmlns:a16="http://schemas.microsoft.com/office/drawing/2014/main" id="{5FC84309-D631-4F3A-A717-30448C88BBD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D2C0227-9E43-40EB-B6F8-DAAB7F5C587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B623A5A3-1471-46AD-8B67-D1FB794573EF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7B07CF7-4688-482F-B1FD-DBEFE25596F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F3FEC99-A7F7-4381-92A2-9B51BBC6F0A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Circle: Hollow 57">
              <a:extLst>
                <a:ext uri="{FF2B5EF4-FFF2-40B4-BE49-F238E27FC236}">
                  <a16:creationId xmlns:a16="http://schemas.microsoft.com/office/drawing/2014/main" id="{BF923961-2217-4598-B4A2-10F25944DD3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B26EB7E-6B39-4883-9AA4-3CF65107569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D3DCA5E-3853-4853-91C3-80BA78DC279A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B81AA73-E709-486D-BDBD-A19F0C03427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8E98F8E-0A40-4130-A7F8-83F5235DA42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Circle: Hollow 62">
              <a:extLst>
                <a:ext uri="{FF2B5EF4-FFF2-40B4-BE49-F238E27FC236}">
                  <a16:creationId xmlns:a16="http://schemas.microsoft.com/office/drawing/2014/main" id="{9AD44554-0B65-4BAE-A4CB-75100EFBA22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BED371B8-2ABB-4903-9CB5-2CE3C3D93C8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356A84AA-98D8-4702-B21D-26553B46FBFF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D7167258-0938-4DA6-B22D-872685E442C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CC7E553A-0F77-4EE8-9601-72AAC674A4F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Circle: Hollow 67">
              <a:extLst>
                <a:ext uri="{FF2B5EF4-FFF2-40B4-BE49-F238E27FC236}">
                  <a16:creationId xmlns:a16="http://schemas.microsoft.com/office/drawing/2014/main" id="{1EA21BE1-D2CD-4FBF-B1E5-1AC80C0E304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F4ABACA5-5791-4BCB-A2BF-0B31B108101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9A16AD1-22F4-4970-A482-ADFFF91ECEDE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3BF1C886-99E3-44DF-AB4E-222A3B3685D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54689AD-BDDD-4855-A124-668EE31EB3B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Circle: Hollow 72">
              <a:extLst>
                <a:ext uri="{FF2B5EF4-FFF2-40B4-BE49-F238E27FC236}">
                  <a16:creationId xmlns:a16="http://schemas.microsoft.com/office/drawing/2014/main" id="{CC10BF78-ABCC-47F9-9ABD-5C12CE4E8B6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D263669-4D36-4C27-BC08-7F0A32144A9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6FEFD093-7CB5-4662-A0E5-94CE7E5B044A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000E79E7-E03D-4A19-A56A-40A86BFBB6F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D91E838-7F08-428D-9DF4-E66C9B2E275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Circle: Hollow 77">
              <a:extLst>
                <a:ext uri="{FF2B5EF4-FFF2-40B4-BE49-F238E27FC236}">
                  <a16:creationId xmlns:a16="http://schemas.microsoft.com/office/drawing/2014/main" id="{E803F74F-6034-4AC6-9E88-6DF034AEF4C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69FC60E-0A69-4503-B268-E198B100289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198574" y="2966937"/>
            <a:ext cx="9829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Phone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216046" y="6091535"/>
            <a:ext cx="948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Tweet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104" y="1267342"/>
            <a:ext cx="1599900" cy="110926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5132" y="4191000"/>
            <a:ext cx="1425780" cy="11430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800902" y="6091535"/>
            <a:ext cx="1347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Voice call</a:t>
            </a:r>
          </a:p>
        </p:txBody>
      </p:sp>
      <p:pic>
        <p:nvPicPr>
          <p:cNvPr id="34" name="Picture 33" descr="1195445181899094722molumen_phone_icon.svg.hi.png"/>
          <p:cNvPicPr>
            <a:picLocks noChangeAspect="1"/>
          </p:cNvPicPr>
          <p:nvPr/>
        </p:nvPicPr>
        <p:blipFill>
          <a:blip r:embed="rId5" cstate="print">
            <a:biLevel thresh="75000"/>
          </a:blip>
          <a:stretch>
            <a:fillRect/>
          </a:stretch>
        </p:blipFill>
        <p:spPr>
          <a:xfrm>
            <a:off x="8769068" y="3962400"/>
            <a:ext cx="1447800" cy="14478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9106531" y="2908161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Mail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4176" y="1403099"/>
            <a:ext cx="1240809" cy="80032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129902" y="6091535"/>
            <a:ext cx="19182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Internet news</a:t>
            </a:r>
          </a:p>
        </p:txBody>
      </p:sp>
      <p:pic>
        <p:nvPicPr>
          <p:cNvPr id="45" name="Picture 44" descr="internet_news.png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296563" y="4191000"/>
            <a:ext cx="1584960" cy="990600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5536264" y="2971801"/>
            <a:ext cx="11055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</a:t>
            </a:r>
          </a:p>
        </p:txBody>
      </p:sp>
      <p:pic>
        <p:nvPicPr>
          <p:cNvPr id="50" name="Picture 49" descr="PNG - Blue Globe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34617" y="1134858"/>
            <a:ext cx="12954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90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C791B21-9DC0-4BAE-83C2-13B46CDE1B01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CAFA79EF-D4BD-4E89-9DDB-C6B3122F1AB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49B009-423A-4A2F-BA2F-F52F39CF191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0AA9DD77-4F28-4896-9535-1849A1D0C7B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D2EA17-E774-483F-8DAF-E7494EEB78B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40B7321-34E5-471F-A8B3-354990A0EF1E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649882D-43A3-4FC4-B91C-1F5427A4FCC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38DAE0F8-F42D-4E8D-8B5C-E2E44DF4BE8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6CADBC53-D70F-4DC8-BF4D-556AACC8D98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493CA20-7DA0-4F6C-B98A-0A5767061DA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B445C8A-AEB5-45A3-9601-D6C0F1B2447C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E9DBC3F-A9D7-4081-B018-A14562B0C23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C3DADFA6-280D-41AB-B38B-97C97C14F95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AD576BE7-37C7-4126-864D-391ADC15E26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25496F-3B9B-41E0-85FA-7D2C8EE1DD3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FA0BA80-43B1-408D-A64E-BFCAA985A3E6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1587CE1A-DDCF-4F01-A032-5D6AD9E94CE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1EEF8873-4514-4F7E-A936-32C978AB57F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C31429F0-7730-4077-865F-62E5EEBB3F6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6F9DDB3-38E3-4AE3-A692-D53E178D14A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48284E0-ABA6-4597-8079-442D1717F3E1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9A6F6A-C949-49D2-9411-F7A047F7217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5885DCE-ADC7-4421-8132-9C3509F527E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4C271E6D-7E2F-4214-904F-F6A6C5044F4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6E3AFD-8144-42F4-9114-198A46F5BD4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247B323F-2D54-40AC-9128-E2DD966A0794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B8F8022-9D8C-4FB5-9DFA-B512053335B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725E11E9-3459-474C-A218-77072EDA595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6CA0B3FD-F265-4639-81E7-7884EA8F230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91B6F70-A32E-41C2-91D4-F0CE023ECAF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5334000" y="2971801"/>
            <a:ext cx="2064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Male customer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05702" y="2971801"/>
            <a:ext cx="2337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Female customer</a:t>
            </a:r>
          </a:p>
        </p:txBody>
      </p:sp>
      <p:pic>
        <p:nvPicPr>
          <p:cNvPr id="27" name="Picture 26" descr="1197115544208915882acspike_male_user_icon.svg.hi.png"/>
          <p:cNvPicPr>
            <a:picLocks noChangeAspect="1"/>
          </p:cNvPicPr>
          <p:nvPr/>
        </p:nvPicPr>
        <p:blipFill>
          <a:blip r:embed="rId2" cstate="print">
            <a:biLevel thresh="75000"/>
          </a:blip>
          <a:stretch>
            <a:fillRect/>
          </a:stretch>
        </p:blipFill>
        <p:spPr>
          <a:xfrm>
            <a:off x="5381834" y="1060034"/>
            <a:ext cx="1447800" cy="1375410"/>
          </a:xfrm>
          <a:prstGeom prst="rect">
            <a:avLst/>
          </a:prstGeom>
        </p:spPr>
      </p:pic>
      <p:pic>
        <p:nvPicPr>
          <p:cNvPr id="31" name="Picture 30" descr="1195445301811339265dagobert83_female_user_icon.svg.hi.png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8763406" y="1024506"/>
            <a:ext cx="1467107" cy="1469552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2197932" y="3018818"/>
            <a:ext cx="98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Saving</a:t>
            </a:r>
          </a:p>
        </p:txBody>
      </p:sp>
      <p:pic>
        <p:nvPicPr>
          <p:cNvPr id="39" name="Picture 38" descr="piggy_bank_3_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7351" y="1022582"/>
            <a:ext cx="1365405" cy="158387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9005542" y="5939135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648" y="4024540"/>
            <a:ext cx="1511865" cy="1403515"/>
          </a:xfrm>
          <a:prstGeom prst="rect">
            <a:avLst/>
          </a:prstGeom>
        </p:spPr>
      </p:pic>
      <p:pic>
        <p:nvPicPr>
          <p:cNvPr id="48" name="Picture 47" descr="1251796078385269838Man-and-woman-icon.svg.hi.png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02885" y="3955153"/>
            <a:ext cx="1371600" cy="153084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5600118" y="5939135"/>
            <a:ext cx="99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Family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194694" y="5939135"/>
            <a:ext cx="99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Family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652" y="4121583"/>
            <a:ext cx="1633956" cy="1179171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A3688730-9EFD-4C5F-A9E1-13B3BB8925B2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2A2AD68-DE51-44E2-993A-3C29C583D25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C9A0003-0677-470E-8FAC-855D56739BF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1FFD5337-6CC0-4146-896B-AD0188D2F1A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7C78EBB-C74C-4BE1-8C5B-687C79593DA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16CA057-8825-449E-A389-DC6C623DE9E7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6FCA04F-9F9C-4138-8DEE-8780392BA14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AF38DF2-5EC0-4674-8CAC-8CBE3A811B5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806ADCEB-BF9A-4F77-A87E-3C0581BECD5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0230FA6-C9AB-4B6A-AE07-182EF36394D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D2122D1-7573-41CA-A0FE-30C3956AFFB0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62BF8FF-6CAD-4201-943D-5310F022F68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7C202D60-EA3E-470A-8B7F-9072665F8B3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Circle: Hollow 71">
              <a:extLst>
                <a:ext uri="{FF2B5EF4-FFF2-40B4-BE49-F238E27FC236}">
                  <a16:creationId xmlns:a16="http://schemas.microsoft.com/office/drawing/2014/main" id="{000FA8CF-ADCD-4AF2-AD2B-A539E86E041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0886180-CFED-4F48-9D05-8F78DBB7643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334BABD4-AF31-444C-A2E9-8C4BA809F010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91A05EB-19FA-4791-A122-A88AB14D943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B16A59F-9D6C-476B-9CAA-9BAF4C0E9B4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Circle: Hollow 76">
              <a:extLst>
                <a:ext uri="{FF2B5EF4-FFF2-40B4-BE49-F238E27FC236}">
                  <a16:creationId xmlns:a16="http://schemas.microsoft.com/office/drawing/2014/main" id="{286987EC-658F-4262-B959-D59C2EE4443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FD8FB9D-E712-440F-AEF6-8DAB9605FFE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F70ADA23-7967-4C0C-A50F-5DF8143F8D89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C597D40-926C-4A63-A34A-67DAE820BD3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5F0229BE-6A17-4350-9458-B4AF7080DAE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Circle: Hollow 81">
              <a:extLst>
                <a:ext uri="{FF2B5EF4-FFF2-40B4-BE49-F238E27FC236}">
                  <a16:creationId xmlns:a16="http://schemas.microsoft.com/office/drawing/2014/main" id="{D6C0EC33-1CDB-4141-9693-600DB765A12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736F0AE-C299-4C5C-ADEA-4AEDFFA07FF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95CE9C2-FC86-4D29-9028-EEFDFBFA2B95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B648859-FF9C-4660-A6CD-B00EB6A1C8B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AB2F4B99-606A-4BFB-AB63-6A7D573F55F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Circle: Hollow 86">
              <a:extLst>
                <a:ext uri="{FF2B5EF4-FFF2-40B4-BE49-F238E27FC236}">
                  <a16:creationId xmlns:a16="http://schemas.microsoft.com/office/drawing/2014/main" id="{71371548-38CF-4274-8FC9-020C094D3A5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B8328590-C842-4C50-A57D-A514522C243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2024327" y="5994315"/>
            <a:ext cx="134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Air Travel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910" y="4038600"/>
            <a:ext cx="1508288" cy="1219200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777594" y="6009062"/>
            <a:ext cx="1407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Car Travel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347" y="4415058"/>
            <a:ext cx="1600466" cy="6268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996" y="4025198"/>
            <a:ext cx="1480094" cy="14800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3" t="4471" r="7099" b="7940"/>
          <a:stretch/>
        </p:blipFill>
        <p:spPr>
          <a:xfrm>
            <a:off x="5425829" y="1097277"/>
            <a:ext cx="1309973" cy="135341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5547" r="4984" b="7263"/>
          <a:stretch/>
        </p:blipFill>
        <p:spPr>
          <a:xfrm>
            <a:off x="8561588" y="1156835"/>
            <a:ext cx="1670048" cy="163551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6" t="11982" r="10260" b="6462"/>
          <a:stretch/>
        </p:blipFill>
        <p:spPr>
          <a:xfrm>
            <a:off x="2196222" y="1164975"/>
            <a:ext cx="1185399" cy="1322108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2201010" y="3048001"/>
            <a:ext cx="978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Refuel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5595447" y="3048001"/>
            <a:ext cx="987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Repair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932765" y="3048001"/>
            <a:ext cx="108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Service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5070591" y="6022280"/>
            <a:ext cx="2050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Land Transport</a:t>
            </a:r>
          </a:p>
        </p:txBody>
      </p:sp>
    </p:spTree>
    <p:extLst>
      <p:ext uri="{BB962C8B-B14F-4D97-AF65-F5344CB8AC3E}">
        <p14:creationId xmlns:p14="http://schemas.microsoft.com/office/powerpoint/2010/main" val="35855319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CC248321-EAA6-42A9-8CDC-0FCEF2F6AAD3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BDB9E26-28C8-43D5-B06F-CA5CDC749C5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40C6683-6496-4F9C-B1FD-15B6133B287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Circle: Hollow 36">
              <a:extLst>
                <a:ext uri="{FF2B5EF4-FFF2-40B4-BE49-F238E27FC236}">
                  <a16:creationId xmlns:a16="http://schemas.microsoft.com/office/drawing/2014/main" id="{9DDD879E-4CFC-43A3-B582-082215831C7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3A4A6367-9BB0-4D5D-B0C3-58CD5A94977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1FE538-A6D0-4F3D-877C-FBDD5348C0B2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802DFCB-EF33-43CD-90AE-41BF05562BF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ECC2885-152D-474B-8799-EF4EE148586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Circle: Hollow 41">
              <a:extLst>
                <a:ext uri="{FF2B5EF4-FFF2-40B4-BE49-F238E27FC236}">
                  <a16:creationId xmlns:a16="http://schemas.microsoft.com/office/drawing/2014/main" id="{A0F00BAB-48EA-470D-A5C5-BC7A0FBC651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6891CD5-8F01-4D9F-A244-739133F1F68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345FA1-641A-4F00-8212-E84B9F388FED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1D883EF-34B2-4CBB-AFD8-17368FF6667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4EA631C2-796C-46BE-AC50-1AD9FC8D90D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Circle: Hollow 46">
              <a:extLst>
                <a:ext uri="{FF2B5EF4-FFF2-40B4-BE49-F238E27FC236}">
                  <a16:creationId xmlns:a16="http://schemas.microsoft.com/office/drawing/2014/main" id="{11114DFE-5832-49CE-A43F-B767C40ABB4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788FAB5D-CCC4-4FD6-9AE1-7094469C6CD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D9763CF-1F29-4EA5-A26A-4A727EC7FD3B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3E8ABFC-7322-42B1-91D9-0DBF96BCE59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5156F81-9A63-40DA-B386-F0C88EA2905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ircle: Hollow 51">
              <a:extLst>
                <a:ext uri="{FF2B5EF4-FFF2-40B4-BE49-F238E27FC236}">
                  <a16:creationId xmlns:a16="http://schemas.microsoft.com/office/drawing/2014/main" id="{9C1E44DA-1480-4CFB-82D5-9F0E14DFD9F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8ADE44E-2213-4C14-8635-23F98BDF87A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86A63A8-749E-4AB7-8F9B-CE64462EDD20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30A96EB7-7497-437A-8DD2-BF1C3A5E235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930629E-42D7-4AF7-878B-AE1A3D930EC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Circle: Hollow 56">
              <a:extLst>
                <a:ext uri="{FF2B5EF4-FFF2-40B4-BE49-F238E27FC236}">
                  <a16:creationId xmlns:a16="http://schemas.microsoft.com/office/drawing/2014/main" id="{0CF0CD6D-CD46-4678-9C65-F6AC03AF6A1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CEA3448E-18A2-4454-898D-7842A76EA0B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CB625066-ECAA-4A15-A9CB-95271604267D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AA37AA3-B0D1-4A24-9CB3-B427437859B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BCB5D6A-AAD9-468C-A302-077148B0F50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Circle: Hollow 61">
              <a:extLst>
                <a:ext uri="{FF2B5EF4-FFF2-40B4-BE49-F238E27FC236}">
                  <a16:creationId xmlns:a16="http://schemas.microsoft.com/office/drawing/2014/main" id="{A43055A7-D060-4B79-900C-3D875995835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1525BDA-D63E-41F2-9995-F4BF8841E50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911349" y="5997421"/>
            <a:ext cx="1126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Growth</a:t>
            </a:r>
          </a:p>
        </p:txBody>
      </p:sp>
      <p:pic>
        <p:nvPicPr>
          <p:cNvPr id="5" name="Picture 4" descr="Grow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16698" y="4049969"/>
            <a:ext cx="1915765" cy="11542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13208" y="5997420"/>
            <a:ext cx="951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Green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480" y="4367521"/>
            <a:ext cx="1875127" cy="72192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68232" y="2971801"/>
            <a:ext cx="1241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Warning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914812" y="2971801"/>
            <a:ext cx="11195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Recycle</a:t>
            </a:r>
          </a:p>
        </p:txBody>
      </p:sp>
      <p:pic>
        <p:nvPicPr>
          <p:cNvPr id="16" name="Picture 15" descr="1206558157512375962DynV_Warning_sign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52154" y="1077942"/>
            <a:ext cx="1273777" cy="1273777"/>
          </a:xfrm>
          <a:prstGeom prst="rect">
            <a:avLst/>
          </a:prstGeom>
        </p:spPr>
      </p:pic>
      <p:pic>
        <p:nvPicPr>
          <p:cNvPr id="20" name="Picture 19" descr="recycle_bin_green_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8280" y="1300026"/>
            <a:ext cx="1752600" cy="12136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07294" y="3009391"/>
            <a:ext cx="965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Waste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296" y="812002"/>
            <a:ext cx="1672355" cy="180565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720" y="3943616"/>
            <a:ext cx="1666428" cy="16664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1929141" y="6015335"/>
            <a:ext cx="1521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Bio Hazard</a:t>
            </a:r>
          </a:p>
        </p:txBody>
      </p:sp>
    </p:spTree>
    <p:extLst>
      <p:ext uri="{BB962C8B-B14F-4D97-AF65-F5344CB8AC3E}">
        <p14:creationId xmlns:p14="http://schemas.microsoft.com/office/powerpoint/2010/main" val="3148061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DF435059-7821-4E92-9EEE-0F45F26032E2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E2D6C2B1-A21A-4F45-9D8D-0647251DCE6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8C2A1CE0-4666-4B6A-9B93-04293152B92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Circle: Hollow 33">
              <a:extLst>
                <a:ext uri="{FF2B5EF4-FFF2-40B4-BE49-F238E27FC236}">
                  <a16:creationId xmlns:a16="http://schemas.microsoft.com/office/drawing/2014/main" id="{52D622AA-CDAC-4F21-8F07-9E848FA39B1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589B8E6C-B940-4244-862F-6D27C44357A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752764C-ECF1-4A3A-BB71-5F6ABCDBC073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D97913CE-D8CC-432E-A4D7-F6656F316C9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1718F50-9C07-4E2E-A94F-5094A115448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Circle: Hollow 51">
              <a:extLst>
                <a:ext uri="{FF2B5EF4-FFF2-40B4-BE49-F238E27FC236}">
                  <a16:creationId xmlns:a16="http://schemas.microsoft.com/office/drawing/2014/main" id="{FB92EBD8-2110-4264-A3AA-288C1DD1894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F8DC27C-13AC-4B8A-BEF5-11BAFEF610A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C70A139-D8E0-4B16-B40C-236AFD2A5330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88DD433-E0F7-435A-8070-2666051E442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81FC45B-6868-4B17-8119-4237D86F5A9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2932F966-3E60-4C7B-96AF-222AE6103AC6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44D6EF6-DD5B-4EA1-A5EA-8AAA3E0217A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FAAAC37-9265-4A98-A64A-67E7B9759A5D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00739AF-49B8-46C2-B6ED-27CA42E93C2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03235EE-1468-40A0-828E-322B360C159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BD95DA85-4978-4282-BD8E-A0A7A4E429D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C84C931E-AD7B-4163-91E7-0675459FF49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6D1DCDD2-49C9-4A0E-9108-8B7DA090669A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E716AE9F-533F-4264-9A48-D10BFAECB2E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FE4546E-3035-48C1-82FD-CDEBEBA415F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8F6F31DE-499B-49A2-8072-A48B193F616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C7DC1AE0-6797-4D3D-8948-D7A5B75ED67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E7FE86F-0DCF-4BDC-9A6B-EAF3DA530CA7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8B633E2-CFCE-42F5-8EC9-EC2FC0DAE69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E41F636-E2C2-48B1-8C31-B04D6BFEF1D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9F546135-A858-4CC2-858D-2B625B4DDFA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CDF5BA-85FE-4743-B070-3EBC7591FD2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843638" y="6089996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Big issue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931483" y="2971801"/>
            <a:ext cx="108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Danger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0294" y="4068588"/>
            <a:ext cx="1368571" cy="16074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023" y="1127351"/>
            <a:ext cx="1370981" cy="1322997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5018910" y="6091535"/>
            <a:ext cx="2140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Potential threat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310" y="4047895"/>
            <a:ext cx="1192723" cy="1457773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112813" y="2964426"/>
            <a:ext cx="1154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Caution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194" y="1075697"/>
            <a:ext cx="1453262" cy="125222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20" y="1106289"/>
            <a:ext cx="1314446" cy="1314446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5349738" y="2965203"/>
            <a:ext cx="1478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Watch out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13" y="3934064"/>
            <a:ext cx="1098283" cy="1449927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503030" y="6083240"/>
            <a:ext cx="23740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Immediate threat</a:t>
            </a:r>
          </a:p>
        </p:txBody>
      </p:sp>
    </p:spTree>
    <p:extLst>
      <p:ext uri="{BB962C8B-B14F-4D97-AF65-F5344CB8AC3E}">
        <p14:creationId xmlns:p14="http://schemas.microsoft.com/office/powerpoint/2010/main" val="2900007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5CBD5CEA-4C3A-4012-80EE-CD57A99E3AD5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59B827-F2D6-4256-8FC4-33B18E04309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B0F8A2DF-BD98-4704-B2FF-B2ECA89DC84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Circle: Hollow 37">
              <a:extLst>
                <a:ext uri="{FF2B5EF4-FFF2-40B4-BE49-F238E27FC236}">
                  <a16:creationId xmlns:a16="http://schemas.microsoft.com/office/drawing/2014/main" id="{1BAD44AD-A6B2-43E3-839B-80F62580DB8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70E96B02-B2CD-45D4-B3B7-4D760D566E5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5A9D72E-2671-43D3-AC34-6AA26D9F5194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177EBE54-4CF5-4EC4-BADC-084B57F41B8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567E5E3-14ED-4601-9BCA-A5B2A6A2C05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Circle: Hollow 49">
              <a:extLst>
                <a:ext uri="{FF2B5EF4-FFF2-40B4-BE49-F238E27FC236}">
                  <a16:creationId xmlns:a16="http://schemas.microsoft.com/office/drawing/2014/main" id="{FD23E4F6-7AC7-4787-83A2-182C3BB1761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F7B476D-9198-4D27-8783-A5F38E11B02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6C8C57F-498E-4EB0-B43B-77A79338C56A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A16FD134-FE55-4E18-B91A-C5A23AC1E14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8123B36-EFEA-45FA-AF4D-3E7DA8D9816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A6283035-C536-4580-B8C9-2B3622A88D2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9D1C9EE-5198-4DFC-96A1-B2D39C092B7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D642B4B-1994-420D-8B4E-568E10F500EF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0A885893-2E83-4800-9DF8-3C2C1778FA9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5CF351C-0E8C-4F48-9560-831ADB7981A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Circle: Hollow 65">
              <a:extLst>
                <a:ext uri="{FF2B5EF4-FFF2-40B4-BE49-F238E27FC236}">
                  <a16:creationId xmlns:a16="http://schemas.microsoft.com/office/drawing/2014/main" id="{8806998D-8A29-414E-99C6-A6849B93239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FE91C066-CBE1-453D-B4A1-4DAE29AF0ED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E74292F-2EE8-4B2D-A2C3-75371F68A403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0F504743-15EC-4FC1-84BF-CAAFB477E11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8E9CA58-9A67-4E5A-99B5-ECE06E4E75B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Circle: Hollow 70">
              <a:extLst>
                <a:ext uri="{FF2B5EF4-FFF2-40B4-BE49-F238E27FC236}">
                  <a16:creationId xmlns:a16="http://schemas.microsoft.com/office/drawing/2014/main" id="{0CFDE22A-74C2-46D9-8102-BA700002663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CD682840-B073-4872-90C5-78A3D1765D0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75C1A3A-CE48-4181-9074-A0082BC75844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FB232A32-03F4-4BC5-91CE-78DE6D762D0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0FBAD973-1B81-4DFF-904B-53AD9DFDF7B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Circle: Hollow 75">
              <a:extLst>
                <a:ext uri="{FF2B5EF4-FFF2-40B4-BE49-F238E27FC236}">
                  <a16:creationId xmlns:a16="http://schemas.microsoft.com/office/drawing/2014/main" id="{053B33F7-5CF4-4113-812F-AD54BA62334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0261BB5-1521-4566-A927-E48B5ADFEF5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967871" y="2971801"/>
            <a:ext cx="10134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Health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144" y="1086144"/>
            <a:ext cx="1262873" cy="157596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8505405" y="5996142"/>
            <a:ext cx="1938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Minor injuries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023044" y="2995843"/>
            <a:ext cx="1334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Diagnose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718" y="1086144"/>
            <a:ext cx="1484671" cy="145217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647256" y="2995843"/>
            <a:ext cx="883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Inject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58410" y="1087113"/>
            <a:ext cx="1309149" cy="131576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151" y="4278946"/>
            <a:ext cx="1530875" cy="1074164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298282" y="5996141"/>
            <a:ext cx="1581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Medical Kit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081" y="4105459"/>
            <a:ext cx="1312350" cy="1314538"/>
          </a:xfrm>
          <a:prstGeom prst="rect">
            <a:avLst/>
          </a:prstGeom>
        </p:spPr>
      </p:pic>
      <p:sp>
        <p:nvSpPr>
          <p:cNvPr id="58" name="TextBox 57"/>
          <p:cNvSpPr txBox="1"/>
          <p:nvPr/>
        </p:nvSpPr>
        <p:spPr>
          <a:xfrm>
            <a:off x="2091525" y="6015335"/>
            <a:ext cx="1197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Aid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41" y="4040187"/>
            <a:ext cx="1344971" cy="134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2833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219F902-DAE8-47BD-88B8-40B8F30A62CA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07E28ECC-4183-4930-B83D-717DFFF827D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E6E9555-4D8D-43C6-A27A-6835B4E9524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Circle: Hollow 34">
              <a:extLst>
                <a:ext uri="{FF2B5EF4-FFF2-40B4-BE49-F238E27FC236}">
                  <a16:creationId xmlns:a16="http://schemas.microsoft.com/office/drawing/2014/main" id="{83EFB54C-B6F6-41C8-8F01-40EEF73402A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3C19346-2A76-403F-BD65-FA6DFB9C9FA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786B42A-E515-42AB-ADF2-D2C019592DD7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FC4C4997-9599-44DB-A85D-B0D09971372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82471E6E-78BE-4C48-A76B-8360CB3CC85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Circle: Hollow 39">
              <a:extLst>
                <a:ext uri="{FF2B5EF4-FFF2-40B4-BE49-F238E27FC236}">
                  <a16:creationId xmlns:a16="http://schemas.microsoft.com/office/drawing/2014/main" id="{8AE08C00-5B6F-4488-A08E-D1473ABE372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F446C9E8-4FBC-48DC-85BB-F3016459FD2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19A702D-C9C8-466F-BC8E-ED4CA19BAB5D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99AB1936-C5E7-4849-A7D4-FE3A616957B2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594E8B5-DC08-40A4-B4B0-1BCE803E00D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7E197D44-F13C-4324-A93A-6AD22C7853B8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E95276C-2723-498A-AADB-6EE747B596E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CEB18B3B-33CA-402A-9076-7556A634D8CE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3C1C23A6-2B0F-43B2-9526-59339823209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F5147A16-21E4-4E0B-A284-16381DF494E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17163370-4BB2-49D1-B2EB-3AC23833395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7338D7F5-6E7B-40CB-9EB2-A2AF76485AA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B18CDA81-A731-46BD-A0A4-AB79BA2799EE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252E97E7-EB54-4B58-820A-B32763A76A5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B366AD9-9894-49FF-B684-9B2068CF27C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Circle: Hollow 73">
              <a:extLst>
                <a:ext uri="{FF2B5EF4-FFF2-40B4-BE49-F238E27FC236}">
                  <a16:creationId xmlns:a16="http://schemas.microsoft.com/office/drawing/2014/main" id="{6E2A541D-1174-4BF4-8901-97F8471805C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31EE497-7484-4EAC-939B-CABCF33C16E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675AFC0D-9F50-4643-8C40-3554D9578015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7354842-AB1E-45FE-9912-38498DB19EF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9D2ACCE-40A8-4B17-83FB-E86D55A9A27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Circle: Hollow 78">
              <a:extLst>
                <a:ext uri="{FF2B5EF4-FFF2-40B4-BE49-F238E27FC236}">
                  <a16:creationId xmlns:a16="http://schemas.microsoft.com/office/drawing/2014/main" id="{096BB6D6-9A43-493D-9DE2-8CB3FB498E8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5A7478A-2BB1-4619-829F-E4488A37FF6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974" y="1183268"/>
            <a:ext cx="1227412" cy="122741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59" y="1176837"/>
            <a:ext cx="1219168" cy="1221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019" y="1171727"/>
            <a:ext cx="1219168" cy="1221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218" y="4112396"/>
            <a:ext cx="1219168" cy="1221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59" y="4136474"/>
            <a:ext cx="1219168" cy="1219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495" y="4112396"/>
            <a:ext cx="1219168" cy="122120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2221016" y="297180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462461" y="2971799"/>
            <a:ext cx="12531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Previous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9127017" y="2947478"/>
            <a:ext cx="6951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Play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2229928" y="5939135"/>
            <a:ext cx="9202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Pause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04451" y="5939135"/>
            <a:ext cx="769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Next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9100022" y="5939135"/>
            <a:ext cx="7491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Stop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>
            <a:extLst>
              <a:ext uri="{FF2B5EF4-FFF2-40B4-BE49-F238E27FC236}">
                <a16:creationId xmlns:a16="http://schemas.microsoft.com/office/drawing/2014/main" id="{78DF6356-6434-49ED-9DB7-003E605B8446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E0A333DD-B672-4FB3-9FC9-B95DD049213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5F915FD3-372E-42B7-8D4F-0A3AFB51414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Circle: Hollow 88">
              <a:extLst>
                <a:ext uri="{FF2B5EF4-FFF2-40B4-BE49-F238E27FC236}">
                  <a16:creationId xmlns:a16="http://schemas.microsoft.com/office/drawing/2014/main" id="{2D3BE910-CD58-4834-B8DF-B8ED0139EA0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EAF1D80-D9A1-4C44-A676-8400CC87577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B211649-0135-4DC1-A993-0A0BB9C5A7C5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42CCC4B4-6779-4B52-8EB9-ADE424D90AD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8EA3129-9383-4BCB-AC33-33344799E4F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Circle: Hollow 93">
              <a:extLst>
                <a:ext uri="{FF2B5EF4-FFF2-40B4-BE49-F238E27FC236}">
                  <a16:creationId xmlns:a16="http://schemas.microsoft.com/office/drawing/2014/main" id="{ECB392DA-C07A-4AC7-A6CB-54847472515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AFB2E851-C2AB-4B4F-A849-FBAD21F3B7A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BF80C9C-8BA1-49CC-ABE9-0DF8874645C6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31768246-96D5-4BD0-8F48-927AA01F80F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D96E8F-8550-480A-8431-1B25890078F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Circle: Hollow 98">
              <a:extLst>
                <a:ext uri="{FF2B5EF4-FFF2-40B4-BE49-F238E27FC236}">
                  <a16:creationId xmlns:a16="http://schemas.microsoft.com/office/drawing/2014/main" id="{DB74EF32-84D3-4EBF-80DE-6072A24B460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C56D0981-64DE-4002-869E-B59057A5668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B989150-E763-4971-9D5E-DF9E9ACB6BD0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3BE6D62C-2D63-4378-9E12-ADDD28EE2C2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5181105-B1E7-4451-B4F5-EB9F88801EE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Circle: Hollow 103">
              <a:extLst>
                <a:ext uri="{FF2B5EF4-FFF2-40B4-BE49-F238E27FC236}">
                  <a16:creationId xmlns:a16="http://schemas.microsoft.com/office/drawing/2014/main" id="{AE869551-9033-47BC-BB88-A88BEF6FB20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8AF48FA-06FF-4D88-8A87-9F552B6C7FE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81C64E3-2D17-4A40-AD29-E5CE7652AA3F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F84CD21-3426-4FA8-BB69-CDBBDF36439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7EC846B-0A48-4DDF-A6C6-BAF46A88B95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Circle: Hollow 108">
              <a:extLst>
                <a:ext uri="{FF2B5EF4-FFF2-40B4-BE49-F238E27FC236}">
                  <a16:creationId xmlns:a16="http://schemas.microsoft.com/office/drawing/2014/main" id="{87604880-C506-4637-967E-A483B6C89A2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D94E944D-6152-4A9E-B38A-5EF0B2F93DA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446055E-DA02-4AE8-9129-B53E1A36EB97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55DF3925-05BB-4722-99FE-AEDDAB46397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4080113-4012-420A-BD88-CF1B4E95203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Circle: Hollow 113">
              <a:extLst>
                <a:ext uri="{FF2B5EF4-FFF2-40B4-BE49-F238E27FC236}">
                  <a16:creationId xmlns:a16="http://schemas.microsoft.com/office/drawing/2014/main" id="{23D5792A-8B94-4387-BB12-04213381509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368A084F-4C9B-4A24-96AE-E62772D6D31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8866529" y="2971801"/>
            <a:ext cx="1216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Yin Yang</a:t>
            </a:r>
          </a:p>
        </p:txBody>
      </p:sp>
      <p:pic>
        <p:nvPicPr>
          <p:cNvPr id="31" name="Picture 30" descr="1195427607377807441Stellaris_Yin_Yang.svg.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73721" y="1083131"/>
            <a:ext cx="1371600" cy="1371600"/>
          </a:xfrm>
          <a:prstGeom prst="rect">
            <a:avLst/>
          </a:prstGeom>
        </p:spPr>
      </p:pic>
      <p:pic>
        <p:nvPicPr>
          <p:cNvPr id="30" name="Picture 29" descr="11949850421205223696paint_brush_costea_bogda_01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26521" y="906900"/>
            <a:ext cx="1219200" cy="151638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680855" y="3048107"/>
            <a:ext cx="816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Paint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147277" y="2971801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Anchor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602" y="928895"/>
            <a:ext cx="1724463" cy="1724463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2314791" y="5905087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DNA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353" y="4543007"/>
            <a:ext cx="1662547" cy="457200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5584354" y="5919679"/>
            <a:ext cx="1009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Future</a:t>
            </a:r>
          </a:p>
        </p:txBody>
      </p:sp>
      <p:pic>
        <p:nvPicPr>
          <p:cNvPr id="51" name="Picture 50" descr="vecicdes6.em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650" y="3989215"/>
            <a:ext cx="1371600" cy="1564783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830878" y="5939135"/>
            <a:ext cx="12874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Hurry up</a:t>
            </a:r>
          </a:p>
        </p:txBody>
      </p:sp>
      <p:pic>
        <p:nvPicPr>
          <p:cNvPr id="56" name="Picture 55" descr="stop-watch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66529" y="3793565"/>
            <a:ext cx="1181481" cy="15805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Oval 58">
            <a:extLst>
              <a:ext uri="{FF2B5EF4-FFF2-40B4-BE49-F238E27FC236}">
                <a16:creationId xmlns:a16="http://schemas.microsoft.com/office/drawing/2014/main" id="{5AC7BD45-D0AD-4958-B1A5-3C1736AA1978}"/>
              </a:ext>
            </a:extLst>
          </p:cNvPr>
          <p:cNvSpPr/>
          <p:nvPr/>
        </p:nvSpPr>
        <p:spPr>
          <a:xfrm>
            <a:off x="10061992" y="4193498"/>
            <a:ext cx="1575585" cy="1575585"/>
          </a:xfrm>
          <a:prstGeom prst="ellipse">
            <a:avLst/>
          </a:prstGeom>
          <a:solidFill>
            <a:srgbClr val="FFC000"/>
          </a:solidFill>
          <a:ln>
            <a:noFill/>
          </a:ln>
          <a:scene3d>
            <a:camera prst="orthographicFront"/>
            <a:lightRig rig="threePt" dir="t"/>
          </a:scene3d>
          <a:sp3d>
            <a:bevelT w="762000" h="762000"/>
            <a:bevelB w="762000" h="762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w Cen MT Condensed Extra Bold" panose="020B0803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4181168" y="4038600"/>
            <a:ext cx="1524000" cy="228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516924" y="1889919"/>
            <a:ext cx="27432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6924" y="1889919"/>
            <a:ext cx="2819400" cy="990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Suggestions: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173524" y="1889919"/>
            <a:ext cx="1143000" cy="990600"/>
            <a:chOff x="6248400" y="838200"/>
            <a:chExt cx="2438400" cy="2438400"/>
          </a:xfrm>
          <a:effectLst/>
        </p:grpSpPr>
        <p:sp>
          <p:nvSpPr>
            <p:cNvPr id="4" name="Hexagon 3"/>
            <p:cNvSpPr/>
            <p:nvPr/>
          </p:nvSpPr>
          <p:spPr>
            <a:xfrm>
              <a:off x="6248400" y="838200"/>
              <a:ext cx="2438400" cy="2438400"/>
            </a:xfrm>
            <a:prstGeom prst="hexagon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0"/>
            </a:gradFill>
            <a:ln w="101600">
              <a:solidFill>
                <a:schemeClr val="bg1"/>
              </a:solidFill>
            </a:ln>
            <a:effectLst>
              <a:outerShdw blurRad="215900" sx="109000" sy="109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1251796078385269838Man-and-woman-icon.svg.hi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81800" y="1371600"/>
              <a:ext cx="1371600" cy="1530849"/>
            </a:xfrm>
            <a:prstGeom prst="rect">
              <a:avLst/>
            </a:prstGeom>
          </p:spPr>
        </p:pic>
        <p:sp>
          <p:nvSpPr>
            <p:cNvPr id="6" name="Trapezoid 5"/>
            <p:cNvSpPr/>
            <p:nvPr/>
          </p:nvSpPr>
          <p:spPr>
            <a:xfrm>
              <a:off x="6477000" y="927100"/>
              <a:ext cx="1993900" cy="1066800"/>
            </a:xfrm>
            <a:prstGeom prst="trapezoid">
              <a:avLst>
                <a:gd name="adj" fmla="val 42479"/>
              </a:avLst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27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392724" y="196612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support for list of points</a:t>
            </a:r>
          </a:p>
        </p:txBody>
      </p:sp>
      <p:grpSp>
        <p:nvGrpSpPr>
          <p:cNvPr id="9" name="Group 12"/>
          <p:cNvGrpSpPr/>
          <p:nvPr/>
        </p:nvGrpSpPr>
        <p:grpSpPr>
          <a:xfrm>
            <a:off x="3907324" y="1889919"/>
            <a:ext cx="1143000" cy="990600"/>
            <a:chOff x="6248400" y="838200"/>
            <a:chExt cx="2438400" cy="2438400"/>
          </a:xfrm>
          <a:effectLst/>
        </p:grpSpPr>
        <p:sp>
          <p:nvSpPr>
            <p:cNvPr id="10" name="Hexagon 9"/>
            <p:cNvSpPr/>
            <p:nvPr/>
          </p:nvSpPr>
          <p:spPr>
            <a:xfrm>
              <a:off x="6248400" y="838200"/>
              <a:ext cx="2438400" cy="2438400"/>
            </a:xfrm>
            <a:prstGeom prst="hexagon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0"/>
            </a:gradFill>
            <a:ln w="101600">
              <a:solidFill>
                <a:schemeClr val="bg1"/>
              </a:solidFill>
            </a:ln>
            <a:effectLst>
              <a:outerShdw blurRad="215900" sx="109000" sy="109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 descr="1251796078385269838Man-and-woman-icon.svg.hi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028" y="1400908"/>
              <a:ext cx="1859652" cy="869026"/>
            </a:xfrm>
            <a:prstGeom prst="rect">
              <a:avLst/>
            </a:prstGeom>
          </p:spPr>
        </p:pic>
        <p:sp>
          <p:nvSpPr>
            <p:cNvPr id="12" name="Trapezoid 11"/>
            <p:cNvSpPr/>
            <p:nvPr/>
          </p:nvSpPr>
          <p:spPr>
            <a:xfrm>
              <a:off x="6477000" y="927100"/>
              <a:ext cx="1993900" cy="1066800"/>
            </a:xfrm>
            <a:prstGeom prst="trapezoid">
              <a:avLst>
                <a:gd name="adj" fmla="val 42479"/>
              </a:avLst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27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26524" y="196612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 support for list of points</a:t>
            </a:r>
          </a:p>
        </p:txBody>
      </p:sp>
      <p:sp>
        <p:nvSpPr>
          <p:cNvPr id="16" name="Rectangle 15"/>
          <p:cNvSpPr/>
          <p:nvPr/>
        </p:nvSpPr>
        <p:spPr>
          <a:xfrm rot="5400000">
            <a:off x="904568" y="4038600"/>
            <a:ext cx="1524000" cy="2286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2"/>
          <p:cNvGrpSpPr/>
          <p:nvPr/>
        </p:nvGrpSpPr>
        <p:grpSpPr>
          <a:xfrm>
            <a:off x="1056968" y="3810000"/>
            <a:ext cx="1143000" cy="990600"/>
            <a:chOff x="6248400" y="838200"/>
            <a:chExt cx="2438400" cy="2438400"/>
          </a:xfrm>
          <a:effectLst/>
        </p:grpSpPr>
        <p:sp>
          <p:nvSpPr>
            <p:cNvPr id="18" name="Hexagon 17"/>
            <p:cNvSpPr/>
            <p:nvPr/>
          </p:nvSpPr>
          <p:spPr>
            <a:xfrm>
              <a:off x="6248400" y="838200"/>
              <a:ext cx="2438400" cy="2438400"/>
            </a:xfrm>
            <a:prstGeom prst="hexagon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0"/>
            </a:gradFill>
            <a:ln w="101600">
              <a:solidFill>
                <a:schemeClr val="bg1"/>
              </a:solidFill>
            </a:ln>
            <a:effectLst>
              <a:outerShdw blurRad="215900" sx="109000" sy="109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1251796078385269838Man-and-woman-icon.svg.hi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02028" y="1400908"/>
              <a:ext cx="1859652" cy="869026"/>
            </a:xfrm>
            <a:prstGeom prst="rect">
              <a:avLst/>
            </a:prstGeom>
          </p:spPr>
        </p:pic>
        <p:sp>
          <p:nvSpPr>
            <p:cNvPr id="20" name="Trapezoid 19"/>
            <p:cNvSpPr/>
            <p:nvPr/>
          </p:nvSpPr>
          <p:spPr>
            <a:xfrm>
              <a:off x="6477000" y="927100"/>
              <a:ext cx="1993900" cy="1066800"/>
            </a:xfrm>
            <a:prstGeom prst="trapezoid">
              <a:avLst>
                <a:gd name="adj" fmla="val 42479"/>
              </a:avLst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27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1" name="Group 12"/>
          <p:cNvGrpSpPr/>
          <p:nvPr/>
        </p:nvGrpSpPr>
        <p:grpSpPr>
          <a:xfrm>
            <a:off x="4409768" y="3733800"/>
            <a:ext cx="1143000" cy="990600"/>
            <a:chOff x="6248400" y="838200"/>
            <a:chExt cx="2438400" cy="2438400"/>
          </a:xfrm>
          <a:effectLst/>
        </p:grpSpPr>
        <p:sp>
          <p:nvSpPr>
            <p:cNvPr id="22" name="Hexagon 21"/>
            <p:cNvSpPr/>
            <p:nvPr/>
          </p:nvSpPr>
          <p:spPr>
            <a:xfrm>
              <a:off x="6248400" y="838200"/>
              <a:ext cx="2438400" cy="2438400"/>
            </a:xfrm>
            <a:prstGeom prst="hexagon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0"/>
            </a:gradFill>
            <a:ln w="101600">
              <a:solidFill>
                <a:schemeClr val="bg1"/>
              </a:solidFill>
            </a:ln>
            <a:effectLst>
              <a:outerShdw blurRad="215900" sx="109000" sy="109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convex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3" name="Picture 22" descr="1251796078385269838Man-and-woman-icon.svg.hi.png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81800" y="1371600"/>
              <a:ext cx="1371600" cy="1530849"/>
            </a:xfrm>
            <a:prstGeom prst="rect">
              <a:avLst/>
            </a:prstGeom>
          </p:spPr>
        </p:pic>
        <p:sp>
          <p:nvSpPr>
            <p:cNvPr id="24" name="Trapezoid 23"/>
            <p:cNvSpPr/>
            <p:nvPr/>
          </p:nvSpPr>
          <p:spPr>
            <a:xfrm>
              <a:off x="6477000" y="927100"/>
              <a:ext cx="1993900" cy="1066800"/>
            </a:xfrm>
            <a:prstGeom prst="trapezoid">
              <a:avLst>
                <a:gd name="adj" fmla="val 42479"/>
              </a:avLst>
            </a:prstGeom>
            <a:gradFill>
              <a:gsLst>
                <a:gs pos="0">
                  <a:schemeClr val="bg1">
                    <a:alpha val="97000"/>
                  </a:schemeClr>
                </a:gs>
                <a:gs pos="50000">
                  <a:schemeClr val="bg1">
                    <a:alpha val="27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99768" y="5029200"/>
            <a:ext cx="21336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represent a process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76368" y="5029200"/>
            <a:ext cx="21336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 represent a process</a:t>
            </a:r>
          </a:p>
        </p:txBody>
      </p:sp>
      <p:sp>
        <p:nvSpPr>
          <p:cNvPr id="28" name="Chevron 27"/>
          <p:cNvSpPr/>
          <p:nvPr/>
        </p:nvSpPr>
        <p:spPr>
          <a:xfrm>
            <a:off x="3038168" y="4724400"/>
            <a:ext cx="685800" cy="838200"/>
          </a:xfrm>
          <a:prstGeom prst="chevron">
            <a:avLst/>
          </a:prstGeom>
          <a:solidFill>
            <a:schemeClr val="accent5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C5F07C0-4FFC-4085-B647-13C4B98C3134}"/>
              </a:ext>
            </a:extLst>
          </p:cNvPr>
          <p:cNvGrpSpPr/>
          <p:nvPr/>
        </p:nvGrpSpPr>
        <p:grpSpPr>
          <a:xfrm>
            <a:off x="7481486" y="4095279"/>
            <a:ext cx="1968226" cy="1968226"/>
            <a:chOff x="6562724" y="2162174"/>
            <a:chExt cx="3162301" cy="3162301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39DDBE3-2D45-4601-9403-6EDB6067DE8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D196818-9208-47C6-840D-DF349832828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lumMod val="40000"/>
                    <a:lumOff val="6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Circle: Hollow 31">
              <a:extLst>
                <a:ext uri="{FF2B5EF4-FFF2-40B4-BE49-F238E27FC236}">
                  <a16:creationId xmlns:a16="http://schemas.microsoft.com/office/drawing/2014/main" id="{6BCAA7A7-956F-456A-B356-9D6EF3ECDF2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CD7A919-3742-49DA-BEB5-CE8193AC1DD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7BD68EB-582A-4561-9628-8389E47D540C}"/>
              </a:ext>
            </a:extLst>
          </p:cNvPr>
          <p:cNvGrpSpPr/>
          <p:nvPr/>
        </p:nvGrpSpPr>
        <p:grpSpPr>
          <a:xfrm>
            <a:off x="7412524" y="1538988"/>
            <a:ext cx="1968226" cy="1968226"/>
            <a:chOff x="6562724" y="2162174"/>
            <a:chExt cx="3162301" cy="3162301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B7CF53B-61B3-4674-8191-119B2B95E57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08C5362-004E-47EB-AC64-38EF383C54C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Circle: Hollow 36">
              <a:extLst>
                <a:ext uri="{FF2B5EF4-FFF2-40B4-BE49-F238E27FC236}">
                  <a16:creationId xmlns:a16="http://schemas.microsoft.com/office/drawing/2014/main" id="{EBA43BC5-783E-4462-B46C-98AC30A626B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3FB78D7-C933-4409-94B5-D37EE30F655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1B3EA5C4-A922-4453-B5FB-0486912AA233}"/>
              </a:ext>
            </a:extLst>
          </p:cNvPr>
          <p:cNvSpPr txBox="1"/>
          <p:nvPr/>
        </p:nvSpPr>
        <p:spPr>
          <a:xfrm>
            <a:off x="7770504" y="3518187"/>
            <a:ext cx="1252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as is</a:t>
            </a:r>
          </a:p>
        </p:txBody>
      </p:sp>
      <p:pic>
        <p:nvPicPr>
          <p:cNvPr id="40" name="Picture 39" descr="piggy_bank_3_T.png">
            <a:extLst>
              <a:ext uri="{FF2B5EF4-FFF2-40B4-BE49-F238E27FC236}">
                <a16:creationId xmlns:a16="http://schemas.microsoft.com/office/drawing/2014/main" id="{9CD1BB7B-C9AF-49F7-BD7A-2C4B9D484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3993" y="1930352"/>
            <a:ext cx="1105289" cy="12821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22BE9D84-4F8D-4E9D-9913-30CF9EE75F12}"/>
              </a:ext>
            </a:extLst>
          </p:cNvPr>
          <p:cNvSpPr txBox="1"/>
          <p:nvPr/>
        </p:nvSpPr>
        <p:spPr>
          <a:xfrm>
            <a:off x="7483503" y="6121697"/>
            <a:ext cx="1964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Change Colors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C12ED48B-319E-4762-80A0-C615F59D9E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4259" y="4588109"/>
            <a:ext cx="1322680" cy="954533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1CC531D-C9AC-40E4-ADCB-BA27ECABE8E9}"/>
              </a:ext>
            </a:extLst>
          </p:cNvPr>
          <p:cNvSpPr txBox="1"/>
          <p:nvPr/>
        </p:nvSpPr>
        <p:spPr>
          <a:xfrm>
            <a:off x="10006983" y="3480429"/>
            <a:ext cx="1874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 3D Effect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F5002AA-FE28-4017-B289-C19FB1194BC0}"/>
              </a:ext>
            </a:extLst>
          </p:cNvPr>
          <p:cNvSpPr txBox="1"/>
          <p:nvPr/>
        </p:nvSpPr>
        <p:spPr>
          <a:xfrm>
            <a:off x="10095345" y="5755316"/>
            <a:ext cx="173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Use any Background</a:t>
            </a: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1582E0DB-CEC2-4380-9F86-DD8741EB76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0219" y="4790843"/>
            <a:ext cx="1199130" cy="461665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F9EECE2F-A7C6-431A-8719-2C5410B2F9C7}"/>
              </a:ext>
            </a:extLst>
          </p:cNvPr>
          <p:cNvGrpSpPr/>
          <p:nvPr/>
        </p:nvGrpSpPr>
        <p:grpSpPr>
          <a:xfrm>
            <a:off x="10006983" y="1502872"/>
            <a:ext cx="1968224" cy="1968225"/>
            <a:chOff x="10006983" y="1502872"/>
            <a:chExt cx="1968224" cy="1968225"/>
          </a:xfrm>
          <a:scene3d>
            <a:camera prst="perspectiveRelaxedModerately"/>
            <a:lightRig rig="threePt" dir="t"/>
          </a:scene3d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70EFB6F-3220-475C-867C-4E496C4FE473}"/>
                </a:ext>
              </a:extLst>
            </p:cNvPr>
            <p:cNvGrpSpPr/>
            <p:nvPr/>
          </p:nvGrpSpPr>
          <p:grpSpPr>
            <a:xfrm>
              <a:off x="10006983" y="1502872"/>
              <a:ext cx="1968224" cy="1968225"/>
              <a:chOff x="6996266" y="2162175"/>
              <a:chExt cx="3162299" cy="3162300"/>
            </a:xfrm>
            <a:effectLst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27F1AF9-0DD5-4990-B16D-1C77538B145E}"/>
                  </a:ext>
                </a:extLst>
              </p:cNvPr>
              <p:cNvSpPr/>
              <p:nvPr/>
            </p:nvSpPr>
            <p:spPr>
              <a:xfrm>
                <a:off x="7253442" y="2419351"/>
                <a:ext cx="2647949" cy="2647948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shade val="30000"/>
                      <a:satMod val="115000"/>
                    </a:schemeClr>
                  </a:gs>
                  <a:gs pos="50000">
                    <a:schemeClr val="accent2">
                      <a:shade val="67500"/>
                      <a:satMod val="115000"/>
                    </a:schemeClr>
                  </a:gs>
                  <a:gs pos="100000">
                    <a:schemeClr val="accent2"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19050">
                <a:solidFill>
                  <a:schemeClr val="tx1">
                    <a:lumMod val="95000"/>
                    <a:lumOff val="5000"/>
                  </a:schemeClr>
                </a:solidFill>
              </a:ln>
              <a:effectLst/>
              <a:sp3d extrusionH="184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2" name="Circle: Hollow 51">
                <a:extLst>
                  <a:ext uri="{FF2B5EF4-FFF2-40B4-BE49-F238E27FC236}">
                    <a16:creationId xmlns:a16="http://schemas.microsoft.com/office/drawing/2014/main" id="{89877E05-90AC-4F63-9B70-1DE9C4B2ECBD}"/>
                  </a:ext>
                </a:extLst>
              </p:cNvPr>
              <p:cNvSpPr/>
              <p:nvPr/>
            </p:nvSpPr>
            <p:spPr>
              <a:xfrm>
                <a:off x="6996266" y="2162175"/>
                <a:ext cx="3162299" cy="3162300"/>
              </a:xfrm>
              <a:prstGeom prst="donut">
                <a:avLst>
                  <a:gd name="adj" fmla="val 4080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p3d extrusionH="1841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F9342E3A-B02D-4E3B-AFCC-C6A1E288A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778" y="2148772"/>
              <a:ext cx="1424478" cy="557920"/>
            </a:xfrm>
            <a:prstGeom prst="rect">
              <a:avLst/>
            </a:prstGeom>
            <a:sp3d extrusionH="184150"/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1BE8BF36-BB12-4CA9-9DD0-7BF2FFF6FFD7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D3545119-6685-4D6D-80FD-CDA509CA517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5B2D8EA6-632F-4195-87F6-7536C49E7F81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B223DAA1-CE96-4670-8419-85149C194ED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D06BDD4-A893-46C6-8402-5D200FADE4D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35845C-02C7-4C54-82D6-F32D94145C6B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DD26772C-B1D0-4A05-A6BB-9724204D338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DC693A-2592-4BA6-9046-DB57EDFA674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Circle: Hollow 40">
              <a:extLst>
                <a:ext uri="{FF2B5EF4-FFF2-40B4-BE49-F238E27FC236}">
                  <a16:creationId xmlns:a16="http://schemas.microsoft.com/office/drawing/2014/main" id="{5822EFDC-219C-4B70-9372-E571ED07971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6C97CFB-2BFD-462D-941C-8FB7A551757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33EBFAA-0428-4F82-BFEC-9D08893EC692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33B66C68-D008-4A84-A32E-5E439307813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0D12BC9-7F4C-4BF3-9EF2-D870CCF60AA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45958878-C035-4140-9AC9-1C0FE552778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CCB9347-7D53-44D8-9116-AAFC25E0C04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1A427051-4845-41E2-9D15-81466D70D6F1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26F80EB-1D5D-4836-8112-562DF2F2C2F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FD840CC9-5FE6-46DD-A79B-1FC7304D651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EC6B0D05-C20E-45F3-8857-FBDF050312A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5DEA04AB-CF07-4AEE-8D27-4C0EDCD9C34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F176012-5294-4D3B-AD13-2145B66BC3A7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E72E676-1EBF-42F8-920B-556E5D98B3B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2F587F0-DB94-44B7-B201-322A5B9ED5AF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70F1E77D-CF08-423E-8D91-22C45A00E7D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C2195567-61D1-4103-B148-36070CBC976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511D86-1B7A-40EC-A6C5-49E0FC078EBF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A05451B1-4410-4373-8D68-02546A9421E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653866D-4812-453B-AD12-A6BA991BCF8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42D2D4AA-1655-45B9-8F76-E2B443B7D9F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7361A73-9B12-47CE-AD48-63BFA5ABDE9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" name="Picture 2" descr="11949853581467303752microscopio_architetto_f_01.svg.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72077" y="939564"/>
            <a:ext cx="898806" cy="16367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66884" y="2976401"/>
            <a:ext cx="2185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Short term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0514" y="2925988"/>
            <a:ext cx="21082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Long term view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02335" y="2976401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Vision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0" t="5038" r="9704" b="11634"/>
          <a:stretch/>
        </p:blipFill>
        <p:spPr>
          <a:xfrm>
            <a:off x="5419342" y="1064969"/>
            <a:ext cx="1286633" cy="130325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964" y="1207927"/>
            <a:ext cx="989518" cy="108557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02403" y="6178854"/>
            <a:ext cx="13710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Roadmap</a:t>
            </a:r>
          </a:p>
        </p:txBody>
      </p:sp>
      <p:pic>
        <p:nvPicPr>
          <p:cNvPr id="20" name="Picture 19" descr="road0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44679" y="4036925"/>
            <a:ext cx="1544071" cy="1252628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183467" y="6200034"/>
            <a:ext cx="1210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Strategy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778" y="4109391"/>
            <a:ext cx="1224718" cy="1222677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906" y="4109391"/>
            <a:ext cx="1183740" cy="1126526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814783" y="6134938"/>
            <a:ext cx="13195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834996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F22456CC-C4AE-4AF8-95F4-5EE3F696A293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3F7308-5886-4ECA-9DE4-7F86C5B7D54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C7EB0E6-8AAA-4D6E-90DC-DC39944C71E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08FE9588-CA0A-4BC3-9B3D-8CFC30E9BD1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02AE8DD-5851-4866-9313-2EC85231BAD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9A24AA2-CAF2-4548-8485-478F0D577D46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4EC9FE6-70A9-4064-9D30-AEC28355393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500A2A6-D353-4E18-A2BE-35E1478BEDF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3A478E72-86E1-45BD-A5AA-914C6826D16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79F5E889-BCE6-4501-A5DE-63BB402CD7B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1A107DD-EDCC-481A-83CD-CD55EF391B1E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808EFF5-C007-4CB8-8AFB-0DD621100FB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ED6AFF4-6AED-49FB-8F38-C656E24AED6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DFD0CF47-A0D8-4E3B-B70E-0DBBD75739B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93B1E19-CF52-460C-92EC-49D6F1C12E1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FD8E34C-E1AF-4397-80F5-3E3091580D53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E693560-8EF9-4A3A-BC34-7DC0D1ABA8B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66754C4-CBAE-4D5D-AE48-495019F57F85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69BBB95F-BE65-42AF-A7C2-5D0A2CABBE5F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A788BDD-0E1C-4EAE-8FCB-BC98D909982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CF271F6-A0A1-4FA2-A152-CE1B40CCA4F3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678BE66D-CA1E-4D02-8EA8-F0A306D3ED9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91A4EF33-21C3-4619-8BE4-C82DD3C763F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Circle: Hollow 84">
              <a:extLst>
                <a:ext uri="{FF2B5EF4-FFF2-40B4-BE49-F238E27FC236}">
                  <a16:creationId xmlns:a16="http://schemas.microsoft.com/office/drawing/2014/main" id="{0EFE1F2E-D30A-41B9-9156-2384CCF2816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B846C44-9DAF-442C-BB65-AE04FF118EE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56DC8C5-0845-437F-A745-FE082D7BA939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BC3E4F4-DD47-4E7B-AA79-41EC4A73CBC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DE4161C-FBA1-4441-968D-AC1A005BEDE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0" name="Circle: Hollow 89">
              <a:extLst>
                <a:ext uri="{FF2B5EF4-FFF2-40B4-BE49-F238E27FC236}">
                  <a16:creationId xmlns:a16="http://schemas.microsoft.com/office/drawing/2014/main" id="{998AD49D-DD42-4C7F-AEF3-C3CAEC6DFE8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E24E85E-46EE-41DE-8C18-9097E25D296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5697580" y="6196543"/>
            <a:ext cx="8580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Erase</a:t>
            </a:r>
          </a:p>
        </p:txBody>
      </p:sp>
      <p:pic>
        <p:nvPicPr>
          <p:cNvPr id="43" name="Picture 42" descr="draf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78711" y="4004242"/>
            <a:ext cx="1495794" cy="1495794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2247464" y="2967335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Learn</a:t>
            </a:r>
          </a:p>
        </p:txBody>
      </p:sp>
      <p:pic>
        <p:nvPicPr>
          <p:cNvPr id="48" name="Picture 47" descr="119542307725783745open_book_john_olsen_01.svg.hi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95912" y="1429593"/>
            <a:ext cx="1479918" cy="762158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8708540" y="3034299"/>
            <a:ext cx="1567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Remember</a:t>
            </a: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652" y="964934"/>
            <a:ext cx="1355256" cy="1560121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5713899" y="2993767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Think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166" y="1180414"/>
            <a:ext cx="1564617" cy="1103055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003162" y="6200443"/>
            <a:ext cx="1571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Note down</a:t>
            </a:r>
          </a:p>
        </p:txBody>
      </p:sp>
      <p:pic>
        <p:nvPicPr>
          <p:cNvPr id="63" name="Picture 62" descr="clip-art-pencil-eraser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0629" y="4058477"/>
            <a:ext cx="1143000" cy="114300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9028266" y="619329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Publish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247" y="4058477"/>
            <a:ext cx="1419522" cy="13722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1C77D031-B52A-45D3-8BD4-D257D3234466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7FCFA3-12D5-44F0-9BD0-52D2CE86C2C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AF13B3D-0CBB-4D0C-9ED2-ECD6D9BE46C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Circle: Hollow 43">
              <a:extLst>
                <a:ext uri="{FF2B5EF4-FFF2-40B4-BE49-F238E27FC236}">
                  <a16:creationId xmlns:a16="http://schemas.microsoft.com/office/drawing/2014/main" id="{87ED96F0-29B3-4653-8B9B-276DBD059FD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68CF9849-029A-45F1-B218-D446EB7D68A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B4DC2C-5FB0-4781-8E84-E45793FAF537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6DC25BCF-639F-4957-9E29-598C8C71759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1A0D9E1-B17A-4698-9060-BC16C7A1906E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Circle: Hollow 48">
              <a:extLst>
                <a:ext uri="{FF2B5EF4-FFF2-40B4-BE49-F238E27FC236}">
                  <a16:creationId xmlns:a16="http://schemas.microsoft.com/office/drawing/2014/main" id="{8564DBB7-1A88-4F36-A922-57D315210B4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CEB78AF-7C08-41BC-BB8E-C320AA1DBA6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955BFB6-CE3A-4918-B766-881E8F259A32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B5697B79-9D44-4502-826F-BFB38476B59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3987CA2-8F28-48EB-A754-FA356B34C2A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Circle: Hollow 53">
              <a:extLst>
                <a:ext uri="{FF2B5EF4-FFF2-40B4-BE49-F238E27FC236}">
                  <a16:creationId xmlns:a16="http://schemas.microsoft.com/office/drawing/2014/main" id="{E16ACE1D-D827-4FA2-89CB-C2F74647665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B3D2BAAB-16CE-4A6B-8007-F5A29960FF6D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1BF9768-1A8A-46FC-84CE-0A94FDAF5D8D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00AE061-235C-4DFD-863A-E3AD15D2D85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FE9EE6E-6517-4ADB-8C05-4F0C60BD175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Circle: Hollow 58">
              <a:extLst>
                <a:ext uri="{FF2B5EF4-FFF2-40B4-BE49-F238E27FC236}">
                  <a16:creationId xmlns:a16="http://schemas.microsoft.com/office/drawing/2014/main" id="{042151AF-5655-450E-8253-1EB8393F99E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21E9F48-14B6-47B7-9527-1170C6F3F2A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27B1716-4F22-480E-96BB-0D11CC5D6C45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C7D7979D-61B6-461F-ADAC-F0CA8ACA2783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66CFF18-A4C4-42A4-9165-EC1C47DC516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Circle: Hollow 63">
              <a:extLst>
                <a:ext uri="{FF2B5EF4-FFF2-40B4-BE49-F238E27FC236}">
                  <a16:creationId xmlns:a16="http://schemas.microsoft.com/office/drawing/2014/main" id="{0A66EA02-51D4-44B5-BDD5-B361351A4ED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D45A7DB-8BD7-46CE-A0C2-798A2950AEB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4FA158A-D880-4B2B-99D5-2748BD3AD1E8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1DDB129-3710-4635-A34F-DDA22D8107D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ABEDF90-2B6C-4CFA-9014-6111BC27BB6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Circle: Hollow 68">
              <a:extLst>
                <a:ext uri="{FF2B5EF4-FFF2-40B4-BE49-F238E27FC236}">
                  <a16:creationId xmlns:a16="http://schemas.microsoft.com/office/drawing/2014/main" id="{58160EB8-5AC5-4ACD-8049-1B4838EBC27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6DA64B0-0ED2-43F8-AD51-A353907D463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51518" y="3047729"/>
            <a:ext cx="110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Correct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90504" y="3029808"/>
            <a:ext cx="10202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Wrong</a:t>
            </a:r>
          </a:p>
        </p:txBody>
      </p:sp>
      <p:pic>
        <p:nvPicPr>
          <p:cNvPr id="7" name="Picture 6" descr="12428125621652493290X_mark_18x18_02.svg.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98116" y="1130967"/>
            <a:ext cx="939269" cy="1114677"/>
          </a:xfrm>
          <a:prstGeom prst="rect">
            <a:avLst/>
          </a:prstGeom>
        </p:spPr>
      </p:pic>
      <p:pic>
        <p:nvPicPr>
          <p:cNvPr id="11" name="Picture 10" descr="1240848155298205944thatsmyboy_Simple_Red_Checkmark.svg.hi.png"/>
          <p:cNvPicPr>
            <a:picLocks noChangeAspect="1"/>
          </p:cNvPicPr>
          <p:nvPr/>
        </p:nvPicPr>
        <p:blipFill>
          <a:blip r:embed="rId3" cstate="print">
            <a:biLevel thresh="75000"/>
          </a:blip>
          <a:stretch>
            <a:fillRect/>
          </a:stretch>
        </p:blipFill>
        <p:spPr>
          <a:xfrm>
            <a:off x="2057400" y="1057254"/>
            <a:ext cx="1295400" cy="13493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30226" y="6039237"/>
            <a:ext cx="1577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Thumbs up</a:t>
            </a:r>
          </a:p>
        </p:txBody>
      </p:sp>
      <p:pic>
        <p:nvPicPr>
          <p:cNvPr id="16" name="Picture 15" descr="1247117411176075605Symbol_thumbs_up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flipV="1">
            <a:off x="5534042" y="4167228"/>
            <a:ext cx="1066800" cy="1317037"/>
          </a:xfrm>
          <a:prstGeom prst="rect">
            <a:avLst/>
          </a:prstGeom>
        </p:spPr>
      </p:pic>
      <p:pic>
        <p:nvPicPr>
          <p:cNvPr id="15" name="Picture 14" descr="1247117411176075605Symbol_thumbs_up.svg.hi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00380" y="4020530"/>
            <a:ext cx="1066800" cy="131703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69345" y="6101626"/>
            <a:ext cx="1958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Thumbs down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008466" y="3029808"/>
            <a:ext cx="115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Unclear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3" y="1160441"/>
            <a:ext cx="880419" cy="11430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8826000" y="6041514"/>
            <a:ext cx="1494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Very Good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7035" y="3988462"/>
            <a:ext cx="1115090" cy="154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56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66C5A508-FC71-4F69-8596-C8269E931E4B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E37B983-B499-4490-A183-E75410048A0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98AEC8B-4E0B-485F-A8F4-E17CEDC7BA5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D20BF579-FE32-438D-9E63-5EBD340A428A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EDC705F-2544-4AF7-87B2-DB40ACBCD82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262FBAE-CE0C-4EB4-89AD-164A79C2E67E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F730F23-739D-441D-BAD2-81D0E87A34C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3A8A80A-D2C0-427D-91CA-76C410152C4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Circle: Hollow 40">
              <a:extLst>
                <a:ext uri="{FF2B5EF4-FFF2-40B4-BE49-F238E27FC236}">
                  <a16:creationId xmlns:a16="http://schemas.microsoft.com/office/drawing/2014/main" id="{914EE5B6-5538-4609-8705-73B71AA3BCD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AF87176-1D35-4648-8818-ED0FD5EACE9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563ACD4-F627-4709-9742-E29BD33BE610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13EB290-D0E6-4196-AD0F-E0BEA5584D4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DEDB26-0CDE-4CF6-BADA-6FB285A8C89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64E2D3AE-9A64-4346-85A6-F64E8CE84B7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CCE175A-FA7D-49BE-A3BF-DE446ADC3BF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40DA2FB-BB5C-48E3-8F81-5C8C71E517A8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7A6C5C08-39DA-4128-BC55-F886C90FBC3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48502A6-A28C-4FA4-A6F2-DDB865CBF53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1EBAF150-4B54-4E1E-B5EE-49102AFD27A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A8FC78-EDBE-4CAD-A4DE-69BA77819408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12193C5-0F80-4CCA-AE5B-DB3489DB9962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2BB77F8-C550-48DB-946F-D478E00A8CC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79C00A2-070B-4D17-8486-9DAE6FBDF304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5829DF00-E4A2-4532-92DE-676DACBD6AA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DC9303B-00BB-4744-B2AF-0A50E202EDA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A43084D-59C5-43C0-9601-24B11B2228CC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041376-069B-4C12-9B39-871D5D4ABD3C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728C6D4A-050E-45F0-96D8-8657CDBB954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08031B33-1E2C-4093-BDDE-DCD0585D8D02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F5C36E3-19C9-42B6-AC36-105C7308E6C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75452" y="2995092"/>
            <a:ext cx="1226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Thought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430" y="1194811"/>
            <a:ext cx="1056086" cy="11508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29600" y="297180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Good idea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129" y="1028483"/>
            <a:ext cx="932877" cy="141605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05430" y="6043063"/>
            <a:ext cx="1485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Great idea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015" y="4087737"/>
            <a:ext cx="496078" cy="1405553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532495" y="5994156"/>
            <a:ext cx="1884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Recycled idea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25243" y="2959510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Idea</a:t>
            </a:r>
          </a:p>
        </p:txBody>
      </p:sp>
      <p:pic>
        <p:nvPicPr>
          <p:cNvPr id="21" name="Picture 20" descr="1194984904195212103recycling_symbol_a.j._as_01.svg.hi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28072" y="4262203"/>
            <a:ext cx="1066800" cy="1066800"/>
          </a:xfrm>
          <a:prstGeom prst="rect">
            <a:avLst/>
          </a:prstGeom>
        </p:spPr>
      </p:pic>
      <p:pic>
        <p:nvPicPr>
          <p:cNvPr id="26" name="Picture 25" descr="dialog-information-hi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38800" y="1077789"/>
            <a:ext cx="914400" cy="126788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184789" y="6043063"/>
            <a:ext cx="18085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 sky idea</a:t>
            </a:r>
          </a:p>
        </p:txBody>
      </p:sp>
      <p:pic>
        <p:nvPicPr>
          <p:cNvPr id="31" name="Picture 30" descr="1195426485503609446lamp_aitor_avila_01.svg.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580546" y="3923517"/>
            <a:ext cx="1017649" cy="160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93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95DCE990-86AD-41A4-9E2B-ED7EAE1BE1F1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670638A-29B7-4713-9312-5D613B0BBC5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D0D1E07-CB70-43CC-A86A-ADA28571839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21DE042B-AE38-48DF-BD73-4B9C4CF8D75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3A3D7DB-8945-4D56-BCED-18496431E0B9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132962D-64A0-409E-B714-B59F5C739A70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A2DAA97-66F1-416B-AD10-E8121D84682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3F01656-F8BF-44CA-B1B4-47277B59135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Circle: Hollow 40">
              <a:extLst>
                <a:ext uri="{FF2B5EF4-FFF2-40B4-BE49-F238E27FC236}">
                  <a16:creationId xmlns:a16="http://schemas.microsoft.com/office/drawing/2014/main" id="{8781E3CD-AACB-424A-88C1-BE7FC63455A7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C5E66101-BCE5-4ED6-94F0-E6C592C6D6F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50A6288-9E0B-454C-A921-C084D4C51BEB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27A577D-E1B4-4BBE-9F72-D5F188296FB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A91E5CC-AD6F-4EDB-AE72-967FF9999A4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398DCFAB-C87F-4947-8B0D-A47E70372D5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8333688-B8C2-4CFB-8AC2-29C30A6888DE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83C656-F373-4E4C-AB13-82B10002CF0B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D44FDE5-89F4-47C8-B559-B741CC7DC6A5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5C8E35A-6294-4355-85EC-43D1EE79A57D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C78C7D2C-1419-4148-B8B9-43350CB247EB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3E31524-0D32-4AD6-A7EA-F67903A14ED5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D38CFB-2347-4E0F-8988-7AE7F3EF1C9B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FC55A83-2D12-49AC-A906-EE923196321A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6A80B80-2015-4139-A4C9-BC54848E793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F2713EDF-3C18-4BE1-BB18-77FC1C1C77E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B97CE2A-ABA9-43EF-A930-3B996C94D0A2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D69CDC9-8549-4845-9AC7-BAD321A38014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58150A-EB6D-4803-9E24-3BC7AC11876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3D0D4AD1-15C7-4661-94C9-4F67489928E2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194FB038-F7B8-4AAB-B80B-1A70A0AAB90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A54D201-1377-4A8F-A39D-2F104A9AB7B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8293055" y="2819401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Solution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897" y="1481234"/>
            <a:ext cx="1583416" cy="501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9641" y="6088051"/>
            <a:ext cx="2274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Modern solution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13427" flipV="1">
            <a:off x="1844735" y="4319110"/>
            <a:ext cx="1670830" cy="838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7939" y="6083969"/>
            <a:ext cx="20874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Classic solution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098" y="4071694"/>
            <a:ext cx="1224464" cy="12760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13160" y="2986357"/>
            <a:ext cx="1239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Problem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41" y="951854"/>
            <a:ext cx="1217492" cy="136737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854" y="1031647"/>
            <a:ext cx="1186592" cy="133266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92815" y="2819401"/>
            <a:ext cx="2011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Weak Problem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8563" y="3897966"/>
            <a:ext cx="1316084" cy="150769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7938257" y="6052375"/>
            <a:ext cx="2968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based solution</a:t>
            </a:r>
          </a:p>
        </p:txBody>
      </p:sp>
    </p:spTree>
    <p:extLst>
      <p:ext uri="{BB962C8B-B14F-4D97-AF65-F5344CB8AC3E}">
        <p14:creationId xmlns:p14="http://schemas.microsoft.com/office/powerpoint/2010/main" val="2440104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91A4CD6E-9681-4C8B-9B0B-8C2A2C4C5F76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1061F67-0F17-47E6-97FC-56FC6F4DC7A1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5F62ADF7-29C5-4FCE-9D28-F461422AF959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Circle: Hollow 59">
              <a:extLst>
                <a:ext uri="{FF2B5EF4-FFF2-40B4-BE49-F238E27FC236}">
                  <a16:creationId xmlns:a16="http://schemas.microsoft.com/office/drawing/2014/main" id="{B5782548-8A99-4E36-AECB-F433C188F15E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B423A306-66CB-446C-AF1C-F68E09C6B9E3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EE60B51-CD79-498C-A922-DCA2F235DBCD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8227476-BAE0-4A39-B9DD-A043EFBAB808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07CCB48-B79F-4B21-B5B1-FDC7E541086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5" name="Circle: Hollow 64">
              <a:extLst>
                <a:ext uri="{FF2B5EF4-FFF2-40B4-BE49-F238E27FC236}">
                  <a16:creationId xmlns:a16="http://schemas.microsoft.com/office/drawing/2014/main" id="{5DFEB6B9-85C0-4E16-A6E6-124BCAD446E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42002A78-E5AB-42E7-99A6-4387D560978F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F4CC88-5A87-4DE6-9963-C1B4617603CB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32300FA-74DB-43D6-B900-090E20D03E5D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EFE4F99-95F9-4FBD-91E0-D4D9A2AB61B0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0" name="Circle: Hollow 69">
              <a:extLst>
                <a:ext uri="{FF2B5EF4-FFF2-40B4-BE49-F238E27FC236}">
                  <a16:creationId xmlns:a16="http://schemas.microsoft.com/office/drawing/2014/main" id="{AF834727-1182-4B18-B792-C787D856D31C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5A563D03-DE7A-4BC1-B813-D33889A13AEC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56065D48-5C59-472A-B4B3-9294CD1DC446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F72F8B6-B639-4D18-9BBA-5814A58E9987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AD2AFCB9-291E-4EC0-B9A6-62824D82FD9B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5" name="Circle: Hollow 74">
              <a:extLst>
                <a:ext uri="{FF2B5EF4-FFF2-40B4-BE49-F238E27FC236}">
                  <a16:creationId xmlns:a16="http://schemas.microsoft.com/office/drawing/2014/main" id="{72EF7C38-D2DF-406E-8706-918A2FB72F20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4F8BF10B-BDE2-46DB-929A-0C9494522567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9298F3FD-D590-4D77-9916-4EE65800954B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02CDFE5C-AB8F-4A4D-9C65-FE914819EB16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ACE91CF9-560C-4710-9D86-83FEC2FB2FD6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0" name="Circle: Hollow 79">
              <a:extLst>
                <a:ext uri="{FF2B5EF4-FFF2-40B4-BE49-F238E27FC236}">
                  <a16:creationId xmlns:a16="http://schemas.microsoft.com/office/drawing/2014/main" id="{A06FBB19-0C1D-4F8D-A800-49BD5CB9944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F625C45E-65FC-47FD-BF16-2178C0BF215A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23679AC-2D8D-48FD-89C2-521A853BD3BE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47DD410-97B7-4A4E-BC1F-E2879AE5FBB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5A15AC25-0195-4438-A214-ADBEE4334068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Circle: Hollow 84">
              <a:extLst>
                <a:ext uri="{FF2B5EF4-FFF2-40B4-BE49-F238E27FC236}">
                  <a16:creationId xmlns:a16="http://schemas.microsoft.com/office/drawing/2014/main" id="{FD10F0BD-BE78-4120-8DE0-BEEA59350A4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5890349-5360-4CA9-892F-F994D93A994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5467911" y="2993767"/>
            <a:ext cx="1328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Direction</a:t>
            </a:r>
          </a:p>
        </p:txBody>
      </p:sp>
      <p:pic>
        <p:nvPicPr>
          <p:cNvPr id="22" name="Picture 21" descr="blue-compass-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48026" y="930701"/>
            <a:ext cx="1468582" cy="156332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982982" y="6052138"/>
            <a:ext cx="1441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Confusion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88" y="4163841"/>
            <a:ext cx="1347037" cy="1295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9116143" y="6097883"/>
            <a:ext cx="914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Order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64238" y="6116369"/>
            <a:ext cx="1201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Disarray</a:t>
            </a:r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434" y="3939138"/>
            <a:ext cx="1387333" cy="1578689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EFEFE">
                  <a:alpha val="45882"/>
                </a:srgbClr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48"/>
          <a:stretch/>
        </p:blipFill>
        <p:spPr>
          <a:xfrm>
            <a:off x="8801942" y="3996828"/>
            <a:ext cx="1460763" cy="152099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280902" y="3034814"/>
            <a:ext cx="67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Aim</a:t>
            </a:r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982" y="1069256"/>
            <a:ext cx="1414144" cy="1414144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8456605" y="2986573"/>
            <a:ext cx="191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Take a chance</a:t>
            </a:r>
          </a:p>
        </p:txBody>
      </p:sp>
      <p:pic>
        <p:nvPicPr>
          <p:cNvPr id="56" name="Picture 55" descr="11949865982145650958two_red_dice_01.svg.h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00158" y="1316645"/>
            <a:ext cx="1403127" cy="87636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C73E35D5-7585-447B-8472-82D87BC9C1F5}"/>
              </a:ext>
            </a:extLst>
          </p:cNvPr>
          <p:cNvGrpSpPr/>
          <p:nvPr/>
        </p:nvGrpSpPr>
        <p:grpSpPr>
          <a:xfrm>
            <a:off x="1474342" y="3512771"/>
            <a:ext cx="2431424" cy="2431424"/>
            <a:chOff x="6562724" y="2162174"/>
            <a:chExt cx="3162301" cy="3162301"/>
          </a:xfrm>
        </p:grpSpPr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34668BA-BCDE-4747-9868-C34BD07702AE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083234B-DA6B-4A2B-9003-20DDA4D59E4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6" name="Circle: Hollow 35">
              <a:extLst>
                <a:ext uri="{FF2B5EF4-FFF2-40B4-BE49-F238E27FC236}">
                  <a16:creationId xmlns:a16="http://schemas.microsoft.com/office/drawing/2014/main" id="{C4B84031-FEF6-417D-87CB-D8CC7DC29144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844789-A8C8-4A91-9883-4006F6AE2781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AD3757C-B29A-4961-A433-D9991D676C2C}"/>
              </a:ext>
            </a:extLst>
          </p:cNvPr>
          <p:cNvGrpSpPr/>
          <p:nvPr/>
        </p:nvGrpSpPr>
        <p:grpSpPr>
          <a:xfrm>
            <a:off x="4873331" y="3504866"/>
            <a:ext cx="2431424" cy="2431424"/>
            <a:chOff x="6562724" y="2162174"/>
            <a:chExt cx="3162301" cy="3162301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9A15EC6-CBB6-401D-890C-5D603DBFB504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843BC76-CD93-4793-8763-744CFE61D327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Circle: Hollow 40">
              <a:extLst>
                <a:ext uri="{FF2B5EF4-FFF2-40B4-BE49-F238E27FC236}">
                  <a16:creationId xmlns:a16="http://schemas.microsoft.com/office/drawing/2014/main" id="{B4F477A6-8174-4DC0-B7B4-1EEEF5E02515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A7DC1F7-06B8-4F26-9696-82C04487CF74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D4C8B84-0A22-47BF-87C2-07CA2D2810A0}"/>
              </a:ext>
            </a:extLst>
          </p:cNvPr>
          <p:cNvGrpSpPr/>
          <p:nvPr/>
        </p:nvGrpSpPr>
        <p:grpSpPr>
          <a:xfrm>
            <a:off x="8258868" y="3496961"/>
            <a:ext cx="2431424" cy="2431424"/>
            <a:chOff x="6562724" y="2162174"/>
            <a:chExt cx="3162301" cy="3162301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674B488-91CF-4841-8D04-A284AF8C1529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5C90DC0-FD21-4202-9A1B-A7F3699C9E33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Circle: Hollow 45">
              <a:extLst>
                <a:ext uri="{FF2B5EF4-FFF2-40B4-BE49-F238E27FC236}">
                  <a16:creationId xmlns:a16="http://schemas.microsoft.com/office/drawing/2014/main" id="{DB7894EC-7EA9-4FED-81D5-F8ED93788AA9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7E57517-1FC5-4275-8CA4-EBF83C869EF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5B34D81-3A7B-41B8-A023-008BB38C6703}"/>
              </a:ext>
            </a:extLst>
          </p:cNvPr>
          <p:cNvGrpSpPr/>
          <p:nvPr/>
        </p:nvGrpSpPr>
        <p:grpSpPr>
          <a:xfrm>
            <a:off x="8258868" y="529283"/>
            <a:ext cx="2431424" cy="2431424"/>
            <a:chOff x="6562724" y="2162174"/>
            <a:chExt cx="3162301" cy="316230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2BDCC477-77C1-412B-B815-E716E42761C0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4CA0258-D351-47CB-9C4F-4E28AFE6607A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Circle: Hollow 50">
              <a:extLst>
                <a:ext uri="{FF2B5EF4-FFF2-40B4-BE49-F238E27FC236}">
                  <a16:creationId xmlns:a16="http://schemas.microsoft.com/office/drawing/2014/main" id="{EED144CC-F4A7-403B-8BE7-DE5AFD229503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CF2729B-5FEB-49C7-BB7E-988F85C1D54B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AA9A50A4-0BB8-4107-BE6C-E0B26CA0D52F}"/>
              </a:ext>
            </a:extLst>
          </p:cNvPr>
          <p:cNvGrpSpPr/>
          <p:nvPr/>
        </p:nvGrpSpPr>
        <p:grpSpPr>
          <a:xfrm>
            <a:off x="4873331" y="516230"/>
            <a:ext cx="2431424" cy="2431424"/>
            <a:chOff x="6562724" y="2162174"/>
            <a:chExt cx="3162301" cy="316230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D45DECD-5BB5-4CA2-8B8C-EA19EC57067B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DD0961F4-23E5-4B5E-BF0C-1C761F7D910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Circle: Hollow 55">
              <a:extLst>
                <a:ext uri="{FF2B5EF4-FFF2-40B4-BE49-F238E27FC236}">
                  <a16:creationId xmlns:a16="http://schemas.microsoft.com/office/drawing/2014/main" id="{9FCA5F58-A493-41C2-A673-B15E1573C78D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EA02F49-80B7-4C84-A5DD-A8E577464640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FA04E73-76EF-4804-9634-236702A5C8C0}"/>
              </a:ext>
            </a:extLst>
          </p:cNvPr>
          <p:cNvGrpSpPr/>
          <p:nvPr/>
        </p:nvGrpSpPr>
        <p:grpSpPr>
          <a:xfrm>
            <a:off x="1474342" y="539115"/>
            <a:ext cx="2431424" cy="2431424"/>
            <a:chOff x="6562724" y="2162174"/>
            <a:chExt cx="3162301" cy="3162301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63D34F20-6C45-4696-9411-0215D8F5EF8F}"/>
                </a:ext>
              </a:extLst>
            </p:cNvPr>
            <p:cNvSpPr/>
            <p:nvPr/>
          </p:nvSpPr>
          <p:spPr>
            <a:xfrm>
              <a:off x="6948488" y="2547938"/>
              <a:ext cx="2647950" cy="2647950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solidFill>
                <a:schemeClr val="bg1"/>
              </a:solidFill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E3B2152-C3ED-47BE-BD4F-0CC1D3798C6C}"/>
                </a:ext>
              </a:extLst>
            </p:cNvPr>
            <p:cNvSpPr/>
            <p:nvPr/>
          </p:nvSpPr>
          <p:spPr>
            <a:xfrm>
              <a:off x="6819900" y="2419350"/>
              <a:ext cx="2647950" cy="2647950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Circle: Hollow 60">
              <a:extLst>
                <a:ext uri="{FF2B5EF4-FFF2-40B4-BE49-F238E27FC236}">
                  <a16:creationId xmlns:a16="http://schemas.microsoft.com/office/drawing/2014/main" id="{66F2AA65-2F50-4DD3-A2A7-653D58721B81}"/>
                </a:ext>
              </a:extLst>
            </p:cNvPr>
            <p:cNvSpPr/>
            <p:nvPr/>
          </p:nvSpPr>
          <p:spPr>
            <a:xfrm>
              <a:off x="6562725" y="2162175"/>
              <a:ext cx="3162300" cy="3162300"/>
            </a:xfrm>
            <a:prstGeom prst="donut">
              <a:avLst>
                <a:gd name="adj" fmla="val 4080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FCF7212-88FF-439F-86B2-D7D29BDF7096}"/>
                </a:ext>
              </a:extLst>
            </p:cNvPr>
            <p:cNvSpPr/>
            <p:nvPr/>
          </p:nvSpPr>
          <p:spPr>
            <a:xfrm>
              <a:off x="6562724" y="2162174"/>
              <a:ext cx="2377103" cy="3033713"/>
            </a:xfrm>
            <a:custGeom>
              <a:avLst/>
              <a:gdLst>
                <a:gd name="connsiteX0" fmla="*/ 1516857 w 2286902"/>
                <a:gd name="connsiteY0" fmla="*/ 0 h 2918596"/>
                <a:gd name="connsiteX1" fmla="*/ 2239881 w 2286902"/>
                <a:gd name="connsiteY1" fmla="*/ 183077 h 2918596"/>
                <a:gd name="connsiteX2" fmla="*/ 2286902 w 2286902"/>
                <a:gd name="connsiteY2" fmla="*/ 211643 h 2918596"/>
                <a:gd name="connsiteX3" fmla="*/ 937585 w 2286902"/>
                <a:gd name="connsiteY3" fmla="*/ 2918596 h 2918596"/>
                <a:gd name="connsiteX4" fmla="*/ 926428 w 2286902"/>
                <a:gd name="connsiteY4" fmla="*/ 2914512 h 2918596"/>
                <a:gd name="connsiteX5" fmla="*/ 0 w 2286902"/>
                <a:gd name="connsiteY5" fmla="*/ 1516857 h 2918596"/>
                <a:gd name="connsiteX6" fmla="*/ 1516857 w 2286902"/>
                <a:gd name="connsiteY6" fmla="*/ 0 h 2918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902" h="2918596">
                  <a:moveTo>
                    <a:pt x="1516857" y="0"/>
                  </a:moveTo>
                  <a:cubicBezTo>
                    <a:pt x="1778650" y="0"/>
                    <a:pt x="2024953" y="66321"/>
                    <a:pt x="2239881" y="183077"/>
                  </a:cubicBezTo>
                  <a:lnTo>
                    <a:pt x="2286902" y="211643"/>
                  </a:lnTo>
                  <a:lnTo>
                    <a:pt x="937585" y="2918596"/>
                  </a:lnTo>
                  <a:lnTo>
                    <a:pt x="926428" y="2914512"/>
                  </a:lnTo>
                  <a:cubicBezTo>
                    <a:pt x="382005" y="2684241"/>
                    <a:pt x="0" y="2145160"/>
                    <a:pt x="0" y="1516857"/>
                  </a:cubicBezTo>
                  <a:cubicBezTo>
                    <a:pt x="0" y="679120"/>
                    <a:pt x="679120" y="0"/>
                    <a:pt x="151685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"/>
                    <a:lumOff val="95000"/>
                    <a:alpha val="59000"/>
                  </a:schemeClr>
                </a:gs>
                <a:gs pos="100000">
                  <a:schemeClr val="bg1">
                    <a:alpha val="17000"/>
                  </a:scheme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4035" y="6009966"/>
            <a:ext cx="2510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Knowledge worker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293936" y="6045165"/>
            <a:ext cx="1726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Relationship</a:t>
            </a:r>
          </a:p>
        </p:txBody>
      </p:sp>
      <p:pic>
        <p:nvPicPr>
          <p:cNvPr id="6" name="Picture 5" descr="At_Computer_silhouette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3602" y="4191188"/>
            <a:ext cx="1574556" cy="11246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553" y="4187978"/>
            <a:ext cx="1567168" cy="10996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32746" y="3033588"/>
            <a:ext cx="14357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Male staff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7036" y="2971801"/>
            <a:ext cx="17086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Female staff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920" y="970218"/>
            <a:ext cx="1484481" cy="140530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23" y="946019"/>
            <a:ext cx="1383178" cy="14188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789905" y="2961473"/>
            <a:ext cx="1369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Executive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427" y="1042559"/>
            <a:ext cx="1456959" cy="134525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789905" y="6106313"/>
            <a:ext cx="1631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Celebration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535" y="4113629"/>
            <a:ext cx="1677462" cy="11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859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902fb365c5c66cd7f7e2327bb7f5e967b3cb23b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270</Words>
  <Application>Microsoft Office PowerPoint</Application>
  <PresentationFormat>Widescreen</PresentationFormat>
  <Paragraphs>170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Tw Cen MT Condensed Extra Bold</vt:lpstr>
      <vt:lpstr>Office Theme</vt:lpstr>
      <vt:lpstr>BONUS: 156 Editable Icons for Presentations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Usage Suggestions: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Arte Ramgopal</cp:lastModifiedBy>
  <cp:revision>109</cp:revision>
  <dcterms:created xsi:type="dcterms:W3CDTF">2011-11-02T01:39:44Z</dcterms:created>
  <dcterms:modified xsi:type="dcterms:W3CDTF">2021-01-31T09:12:30Z</dcterms:modified>
</cp:coreProperties>
</file>